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561" r:id="rId2"/>
    <p:sldId id="567" r:id="rId3"/>
    <p:sldId id="571" r:id="rId4"/>
    <p:sldId id="572" r:id="rId5"/>
    <p:sldId id="573" r:id="rId6"/>
    <p:sldId id="574" r:id="rId7"/>
    <p:sldId id="576" r:id="rId8"/>
    <p:sldId id="575" r:id="rId9"/>
    <p:sldId id="570" r:id="rId10"/>
  </p:sldIdLst>
  <p:sldSz cx="13004800" cy="9753600"/>
  <p:notesSz cx="6811963" cy="9942513"/>
  <p:defaultTextStyle>
    <a:defPPr marL="0" marR="0" indent="0" algn="l" defTabSz="914354"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589"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176"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765"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354"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2941"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530"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119"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706" algn="ctr" defTabSz="58417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rs Uhlin" initials="LU" lastIdx="1" clrIdx="0"/>
  <p:cmAuthor id="1" name="Clyde Lange" initials="CL"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00000"/>
    <a:srgbClr val="9C6114"/>
    <a:srgbClr val="ADCAB8"/>
    <a:srgbClr val="9C610B"/>
    <a:srgbClr val="9447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just forma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07" autoAdjust="0"/>
    <p:restoredTop sz="87883" autoAdjust="0"/>
  </p:normalViewPr>
  <p:slideViewPr>
    <p:cSldViewPr snapToGrid="0">
      <p:cViewPr varScale="1">
        <p:scale>
          <a:sx n="53" d="100"/>
          <a:sy n="53" d="100"/>
        </p:scale>
        <p:origin x="1555" y="67"/>
      </p:cViewPr>
      <p:guideLst>
        <p:guide orient="horz" pos="3072"/>
        <p:guide pos="4096"/>
      </p:guideLst>
    </p:cSldViewPr>
  </p:slideViewPr>
  <p:notesTextViewPr>
    <p:cViewPr>
      <p:scale>
        <a:sx n="100" d="100"/>
        <a:sy n="100" d="100"/>
      </p:scale>
      <p:origin x="0" y="0"/>
    </p:cViewPr>
  </p:notesTextViewPr>
  <p:sorterViewPr>
    <p:cViewPr>
      <p:scale>
        <a:sx n="46" d="100"/>
        <a:sy n="46" d="100"/>
      </p:scale>
      <p:origin x="0" y="816"/>
    </p:cViewPr>
  </p:sorterViewPr>
  <p:notesViewPr>
    <p:cSldViewPr snapToGrid="0">
      <p:cViewPr varScale="1">
        <p:scale>
          <a:sx n="117" d="100"/>
          <a:sy n="117" d="100"/>
        </p:scale>
        <p:origin x="2008" y="192"/>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52382" cy="499033"/>
          </a:xfrm>
          <a:prstGeom prst="rect">
            <a:avLst/>
          </a:prstGeom>
        </p:spPr>
        <p:txBody>
          <a:bodyPr vert="horz" lIns="91595" tIns="45798" rIns="91595" bIns="45798" rtlCol="0"/>
          <a:lstStyle>
            <a:lvl1pPr algn="l">
              <a:defRPr sz="1200"/>
            </a:lvl1pPr>
          </a:lstStyle>
          <a:p>
            <a:endParaRPr lang="sv-SE"/>
          </a:p>
        </p:txBody>
      </p:sp>
      <p:sp>
        <p:nvSpPr>
          <p:cNvPr id="3" name="Platshållare för datum 2"/>
          <p:cNvSpPr>
            <a:spLocks noGrp="1"/>
          </p:cNvSpPr>
          <p:nvPr>
            <p:ph type="dt" sz="quarter" idx="1"/>
          </p:nvPr>
        </p:nvSpPr>
        <p:spPr>
          <a:xfrm>
            <a:off x="3857991" y="0"/>
            <a:ext cx="2952382" cy="499033"/>
          </a:xfrm>
          <a:prstGeom prst="rect">
            <a:avLst/>
          </a:prstGeom>
        </p:spPr>
        <p:txBody>
          <a:bodyPr vert="horz" lIns="91595" tIns="45798" rIns="91595" bIns="45798" rtlCol="0"/>
          <a:lstStyle>
            <a:lvl1pPr algn="r">
              <a:defRPr sz="1200"/>
            </a:lvl1pPr>
          </a:lstStyle>
          <a:p>
            <a:fld id="{D93B15A9-6F7D-3748-A027-691BC6DC8A02}" type="datetimeFigureOut">
              <a:rPr lang="sv-SE" smtClean="0"/>
              <a:t>2020-10-27</a:t>
            </a:fld>
            <a:endParaRPr lang="sv-SE"/>
          </a:p>
        </p:txBody>
      </p:sp>
      <p:sp>
        <p:nvSpPr>
          <p:cNvPr id="4" name="Platshållare för sidfot 3"/>
          <p:cNvSpPr>
            <a:spLocks noGrp="1"/>
          </p:cNvSpPr>
          <p:nvPr>
            <p:ph type="ftr" sz="quarter" idx="2"/>
          </p:nvPr>
        </p:nvSpPr>
        <p:spPr>
          <a:xfrm>
            <a:off x="0" y="9443481"/>
            <a:ext cx="2952382" cy="499033"/>
          </a:xfrm>
          <a:prstGeom prst="rect">
            <a:avLst/>
          </a:prstGeom>
        </p:spPr>
        <p:txBody>
          <a:bodyPr vert="horz" lIns="91595" tIns="45798" rIns="91595" bIns="45798" rtlCol="0" anchor="b"/>
          <a:lstStyle>
            <a:lvl1pPr algn="l">
              <a:defRPr sz="1200"/>
            </a:lvl1pPr>
          </a:lstStyle>
          <a:p>
            <a:endParaRPr lang="sv-SE"/>
          </a:p>
        </p:txBody>
      </p:sp>
      <p:sp>
        <p:nvSpPr>
          <p:cNvPr id="5" name="Platshållare för bildnummer 4"/>
          <p:cNvSpPr>
            <a:spLocks noGrp="1"/>
          </p:cNvSpPr>
          <p:nvPr>
            <p:ph type="sldNum" sz="quarter" idx="3"/>
          </p:nvPr>
        </p:nvSpPr>
        <p:spPr>
          <a:xfrm>
            <a:off x="3857991" y="9443481"/>
            <a:ext cx="2952382" cy="499033"/>
          </a:xfrm>
          <a:prstGeom prst="rect">
            <a:avLst/>
          </a:prstGeom>
        </p:spPr>
        <p:txBody>
          <a:bodyPr vert="horz" lIns="91595" tIns="45798" rIns="91595" bIns="45798" rtlCol="0" anchor="b"/>
          <a:lstStyle>
            <a:lvl1pPr algn="r">
              <a:defRPr sz="1200"/>
            </a:lvl1pPr>
          </a:lstStyle>
          <a:p>
            <a:fld id="{122E2AE9-0867-CB43-9706-0B6BAA45B3ED}" type="slidenum">
              <a:rPr lang="sv-SE" smtClean="0"/>
              <a:t>‹#›</a:t>
            </a:fld>
            <a:endParaRPr lang="sv-SE"/>
          </a:p>
        </p:txBody>
      </p:sp>
    </p:spTree>
    <p:extLst>
      <p:ext uri="{BB962C8B-B14F-4D97-AF65-F5344CB8AC3E}">
        <p14:creationId xmlns:p14="http://schemas.microsoft.com/office/powerpoint/2010/main" val="1650634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920750" y="746125"/>
            <a:ext cx="4970463" cy="3727450"/>
          </a:xfrm>
          <a:prstGeom prst="rect">
            <a:avLst/>
          </a:prstGeom>
        </p:spPr>
        <p:txBody>
          <a:bodyPr lIns="91595" tIns="45798" rIns="91595" bIns="45798"/>
          <a:lstStyle/>
          <a:p>
            <a:endParaRPr/>
          </a:p>
        </p:txBody>
      </p:sp>
      <p:sp>
        <p:nvSpPr>
          <p:cNvPr id="117" name="Shape 117"/>
          <p:cNvSpPr>
            <a:spLocks noGrp="1"/>
          </p:cNvSpPr>
          <p:nvPr>
            <p:ph type="body" sz="quarter" idx="1"/>
          </p:nvPr>
        </p:nvSpPr>
        <p:spPr>
          <a:xfrm>
            <a:off x="908263" y="4722694"/>
            <a:ext cx="4995439" cy="4474131"/>
          </a:xfrm>
          <a:prstGeom prst="rect">
            <a:avLst/>
          </a:prstGeom>
        </p:spPr>
        <p:txBody>
          <a:bodyPr lIns="91595" tIns="45798" rIns="91595" bIns="45798"/>
          <a:lstStyle/>
          <a:p>
            <a:endParaRPr/>
          </a:p>
        </p:txBody>
      </p:sp>
    </p:spTree>
    <p:extLst>
      <p:ext uri="{BB962C8B-B14F-4D97-AF65-F5344CB8AC3E}">
        <p14:creationId xmlns:p14="http://schemas.microsoft.com/office/powerpoint/2010/main" val="2721252402"/>
      </p:ext>
    </p:extLst>
  </p:cSld>
  <p:clrMap bg1="lt1" tx1="dk1" bg2="lt2" tx2="dk2" accent1="accent1" accent2="accent2" accent3="accent3" accent4="accent4" accent5="accent5" accent6="accent6" hlink="hlink" folHlink="folHlink"/>
  <p:notesStyle>
    <a:lvl1pPr defTabSz="457176" latinLnBrk="0">
      <a:lnSpc>
        <a:spcPct val="117999"/>
      </a:lnSpc>
      <a:defRPr sz="2100">
        <a:latin typeface="Helvetica Neue"/>
        <a:ea typeface="Helvetica Neue"/>
        <a:cs typeface="Helvetica Neue"/>
        <a:sym typeface="Helvetica Neue"/>
      </a:defRPr>
    </a:lvl1pPr>
    <a:lvl2pPr indent="228589" defTabSz="457176" latinLnBrk="0">
      <a:lnSpc>
        <a:spcPct val="117999"/>
      </a:lnSpc>
      <a:defRPr sz="2100">
        <a:latin typeface="Helvetica Neue"/>
        <a:ea typeface="Helvetica Neue"/>
        <a:cs typeface="Helvetica Neue"/>
        <a:sym typeface="Helvetica Neue"/>
      </a:defRPr>
    </a:lvl2pPr>
    <a:lvl3pPr indent="457176" defTabSz="457176" latinLnBrk="0">
      <a:lnSpc>
        <a:spcPct val="117999"/>
      </a:lnSpc>
      <a:defRPr sz="2100">
        <a:latin typeface="Helvetica Neue"/>
        <a:ea typeface="Helvetica Neue"/>
        <a:cs typeface="Helvetica Neue"/>
        <a:sym typeface="Helvetica Neue"/>
      </a:defRPr>
    </a:lvl3pPr>
    <a:lvl4pPr indent="685765" defTabSz="457176" latinLnBrk="0">
      <a:lnSpc>
        <a:spcPct val="117999"/>
      </a:lnSpc>
      <a:defRPr sz="2100">
        <a:latin typeface="Helvetica Neue"/>
        <a:ea typeface="Helvetica Neue"/>
        <a:cs typeface="Helvetica Neue"/>
        <a:sym typeface="Helvetica Neue"/>
      </a:defRPr>
    </a:lvl4pPr>
    <a:lvl5pPr indent="914354" defTabSz="457176" latinLnBrk="0">
      <a:lnSpc>
        <a:spcPct val="117999"/>
      </a:lnSpc>
      <a:defRPr sz="2100">
        <a:latin typeface="Helvetica Neue"/>
        <a:ea typeface="Helvetica Neue"/>
        <a:cs typeface="Helvetica Neue"/>
        <a:sym typeface="Helvetica Neue"/>
      </a:defRPr>
    </a:lvl5pPr>
    <a:lvl6pPr indent="1142941" defTabSz="457176" latinLnBrk="0">
      <a:lnSpc>
        <a:spcPct val="117999"/>
      </a:lnSpc>
      <a:defRPr sz="2100">
        <a:latin typeface="Helvetica Neue"/>
        <a:ea typeface="Helvetica Neue"/>
        <a:cs typeface="Helvetica Neue"/>
        <a:sym typeface="Helvetica Neue"/>
      </a:defRPr>
    </a:lvl6pPr>
    <a:lvl7pPr indent="1371530" defTabSz="457176" latinLnBrk="0">
      <a:lnSpc>
        <a:spcPct val="117999"/>
      </a:lnSpc>
      <a:defRPr sz="2100">
        <a:latin typeface="Helvetica Neue"/>
        <a:ea typeface="Helvetica Neue"/>
        <a:cs typeface="Helvetica Neue"/>
        <a:sym typeface="Helvetica Neue"/>
      </a:defRPr>
    </a:lvl7pPr>
    <a:lvl8pPr indent="1600119" defTabSz="457176" latinLnBrk="0">
      <a:lnSpc>
        <a:spcPct val="117999"/>
      </a:lnSpc>
      <a:defRPr sz="2100">
        <a:latin typeface="Helvetica Neue"/>
        <a:ea typeface="Helvetica Neue"/>
        <a:cs typeface="Helvetica Neue"/>
        <a:sym typeface="Helvetica Neue"/>
      </a:defRPr>
    </a:lvl8pPr>
    <a:lvl9pPr indent="1828706" defTabSz="457176" latinLnBrk="0">
      <a:lnSpc>
        <a:spcPct val="117999"/>
      </a:lnSpc>
      <a:defRPr sz="2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Tree>
    <p:extLst>
      <p:ext uri="{BB962C8B-B14F-4D97-AF65-F5344CB8AC3E}">
        <p14:creationId xmlns:p14="http://schemas.microsoft.com/office/powerpoint/2010/main" val="1020320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Tree>
    <p:extLst>
      <p:ext uri="{BB962C8B-B14F-4D97-AF65-F5344CB8AC3E}">
        <p14:creationId xmlns:p14="http://schemas.microsoft.com/office/powerpoint/2010/main" val="4073259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ida 1:1">
    <p:spTree>
      <p:nvGrpSpPr>
        <p:cNvPr id="1" name=""/>
        <p:cNvGrpSpPr/>
        <p:nvPr/>
      </p:nvGrpSpPr>
      <p:grpSpPr>
        <a:xfrm>
          <a:off x="0" y="0"/>
          <a:ext cx="0" cy="0"/>
          <a:chOff x="0" y="0"/>
          <a:chExt cx="0" cy="0"/>
        </a:xfrm>
      </p:grpSpPr>
      <p:pic>
        <p:nvPicPr>
          <p:cNvPr id="13" name="Bildobjekt 12" descr="dsc_008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936" y="217841"/>
            <a:ext cx="12562652" cy="9310611"/>
          </a:xfrm>
          <a:prstGeom prst="rect">
            <a:avLst/>
          </a:prstGeom>
        </p:spPr>
      </p:pic>
      <p:pic>
        <p:nvPicPr>
          <p:cNvPr id="5" name="Bildobjekt 4"/>
          <p:cNvPicPr>
            <a:picLocks noChangeAspect="1"/>
          </p:cNvPicPr>
          <p:nvPr userDrawn="1"/>
        </p:nvPicPr>
        <p:blipFill>
          <a:blip r:embed="rId3"/>
          <a:stretch>
            <a:fillRect/>
          </a:stretch>
        </p:blipFill>
        <p:spPr>
          <a:xfrm>
            <a:off x="8258175" y="2083774"/>
            <a:ext cx="4746626" cy="1872000"/>
          </a:xfrm>
          <a:prstGeom prst="rect">
            <a:avLst/>
          </a:prstGeom>
        </p:spPr>
      </p:pic>
      <p:pic>
        <p:nvPicPr>
          <p:cNvPr id="11" name="Bildobjekt 10"/>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pic>
        <p:nvPicPr>
          <p:cNvPr id="9" name="Picture 8">
            <a:extLst>
              <a:ext uri="{FF2B5EF4-FFF2-40B4-BE49-F238E27FC236}">
                <a16:creationId xmlns:a16="http://schemas.microsoft.com/office/drawing/2014/main" id="{9EE307BA-7F15-F447-B06B-937750EB50F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79254" y="2321199"/>
            <a:ext cx="3555254" cy="1390226"/>
          </a:xfrm>
          <a:prstGeom prst="rect">
            <a:avLst/>
          </a:prstGeom>
        </p:spPr>
      </p:pic>
    </p:spTree>
    <p:extLst>
      <p:ext uri="{BB962C8B-B14F-4D97-AF65-F5344CB8AC3E}">
        <p14:creationId xmlns:p14="http://schemas.microsoft.com/office/powerpoint/2010/main" val="1225187986"/>
      </p:ext>
    </p:extLst>
  </p:cSld>
  <p:clrMapOvr>
    <a:masterClrMapping/>
  </p:clrMapOvr>
  <p:transition spd="med"/>
  <p:extLst>
    <p:ext uri="{DCECCB84-F9BA-43D5-87BE-67443E8EF086}">
      <p15:sldGuideLst xmlns:p15="http://schemas.microsoft.com/office/powerpoint/2012/main">
        <p15:guide id="1" orient="horz" pos="30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sida 3:2">
    <p:spTree>
      <p:nvGrpSpPr>
        <p:cNvPr id="1" name=""/>
        <p:cNvGrpSpPr/>
        <p:nvPr/>
      </p:nvGrpSpPr>
      <p:grpSpPr>
        <a:xfrm>
          <a:off x="0" y="0"/>
          <a:ext cx="0" cy="0"/>
          <a:chOff x="0" y="0"/>
          <a:chExt cx="0" cy="0"/>
        </a:xfrm>
      </p:grpSpPr>
      <p:pic>
        <p:nvPicPr>
          <p:cNvPr id="19" name="Bildobjekt 9" descr="universitetshuset_ginko_4.jpg">
            <a:extLst>
              <a:ext uri="{FF2B5EF4-FFF2-40B4-BE49-F238E27FC236}">
                <a16:creationId xmlns:a16="http://schemas.microsoft.com/office/drawing/2014/main" id="{64B12FC4-A5DE-5744-85DF-D83F58AD3B1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84"/>
          <a:stretch/>
        </p:blipFill>
        <p:spPr>
          <a:xfrm>
            <a:off x="219075" y="220662"/>
            <a:ext cx="12563475" cy="9312275"/>
          </a:xfrm>
          <a:prstGeom prst="rect">
            <a:avLst/>
          </a:prstGeom>
        </p:spPr>
      </p:pic>
      <p:pic>
        <p:nvPicPr>
          <p:cNvPr id="11" name="Bildobjekt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pic>
        <p:nvPicPr>
          <p:cNvPr id="12" name="Picture 11">
            <a:extLst>
              <a:ext uri="{FF2B5EF4-FFF2-40B4-BE49-F238E27FC236}">
                <a16:creationId xmlns:a16="http://schemas.microsoft.com/office/drawing/2014/main" id="{BC17EDEC-7B28-7F47-ABD8-1A62B6F1E2C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5260" y="546971"/>
            <a:ext cx="3914773" cy="1530811"/>
          </a:xfrm>
          <a:prstGeom prst="rect">
            <a:avLst/>
          </a:prstGeom>
        </p:spPr>
      </p:pic>
      <p:pic>
        <p:nvPicPr>
          <p:cNvPr id="13" name="Bildobjekt 12">
            <a:extLst>
              <a:ext uri="{FF2B5EF4-FFF2-40B4-BE49-F238E27FC236}">
                <a16:creationId xmlns:a16="http://schemas.microsoft.com/office/drawing/2014/main" id="{20758E5B-1F4C-9146-8C27-B663F077489C}"/>
              </a:ext>
            </a:extLst>
          </p:cNvPr>
          <p:cNvPicPr>
            <a:picLocks noChangeAspect="1"/>
          </p:cNvPicPr>
          <p:nvPr userDrawn="1"/>
        </p:nvPicPr>
        <p:blipFill>
          <a:blip r:embed="rId5"/>
          <a:stretch>
            <a:fillRect/>
          </a:stretch>
        </p:blipFill>
        <p:spPr>
          <a:xfrm>
            <a:off x="6629400" y="2083774"/>
            <a:ext cx="6338409" cy="1872000"/>
          </a:xfrm>
          <a:prstGeom prst="rect">
            <a:avLst/>
          </a:prstGeom>
        </p:spPr>
      </p:pic>
      <p:sp>
        <p:nvSpPr>
          <p:cNvPr id="14" name="Shape 124">
            <a:extLst>
              <a:ext uri="{FF2B5EF4-FFF2-40B4-BE49-F238E27FC236}">
                <a16:creationId xmlns:a16="http://schemas.microsoft.com/office/drawing/2014/main" id="{A62952D0-109B-B34F-8BD5-9565782F9F6B}"/>
              </a:ext>
            </a:extLst>
          </p:cNvPr>
          <p:cNvSpPr>
            <a:spLocks noGrp="1"/>
          </p:cNvSpPr>
          <p:nvPr>
            <p:ph type="title" hasCustomPrompt="1"/>
          </p:nvPr>
        </p:nvSpPr>
        <p:spPr>
          <a:xfrm>
            <a:off x="6974683" y="2342559"/>
            <a:ext cx="5528975" cy="779701"/>
          </a:xfrm>
          <a:prstGeom prst="rect">
            <a:avLst/>
          </a:prstGeom>
        </p:spPr>
        <p:txBody>
          <a:bodyPr wrap="square" bIns="50400">
            <a:spAutoFit/>
          </a:bodyPr>
          <a:lstStyle>
            <a:lvl1pPr>
              <a:defRPr sz="4100">
                <a:solidFill>
                  <a:schemeClr val="accent1"/>
                </a:solidFill>
              </a:defRPr>
            </a:lvl1pPr>
          </a:lstStyle>
          <a:p>
            <a:r>
              <a:rPr lang="sv-SE" sz="4400" dirty="0">
                <a:solidFill>
                  <a:srgbClr val="9C610B"/>
                </a:solidFill>
                <a:latin typeface="Times New Roman"/>
                <a:cs typeface="Times New Roman"/>
              </a:rPr>
              <a:t>Add a short title</a:t>
            </a:r>
            <a:endParaRPr sz="4400" dirty="0">
              <a:solidFill>
                <a:srgbClr val="9C610B"/>
              </a:solidFill>
              <a:latin typeface="Times New Roman"/>
              <a:cs typeface="Times New Roman"/>
            </a:endParaRPr>
          </a:p>
        </p:txBody>
      </p:sp>
      <p:cxnSp>
        <p:nvCxnSpPr>
          <p:cNvPr id="15" name="Rak 15">
            <a:extLst>
              <a:ext uri="{FF2B5EF4-FFF2-40B4-BE49-F238E27FC236}">
                <a16:creationId xmlns:a16="http://schemas.microsoft.com/office/drawing/2014/main" id="{88FBEC3D-C119-064B-BBBC-2101617970D2}"/>
              </a:ext>
            </a:extLst>
          </p:cNvPr>
          <p:cNvCxnSpPr>
            <a:cxnSpLocks/>
          </p:cNvCxnSpPr>
          <p:nvPr userDrawn="1"/>
        </p:nvCxnSpPr>
        <p:spPr>
          <a:xfrm>
            <a:off x="6974683" y="3177247"/>
            <a:ext cx="5809905"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16" name="Platshållare för text 7">
            <a:extLst>
              <a:ext uri="{FF2B5EF4-FFF2-40B4-BE49-F238E27FC236}">
                <a16:creationId xmlns:a16="http://schemas.microsoft.com/office/drawing/2014/main" id="{7A056979-C80D-7148-8717-829C02DD5A48}"/>
              </a:ext>
            </a:extLst>
          </p:cNvPr>
          <p:cNvSpPr>
            <a:spLocks noGrp="1"/>
          </p:cNvSpPr>
          <p:nvPr>
            <p:ph type="body" sz="quarter" idx="10" hasCustomPrompt="1"/>
          </p:nvPr>
        </p:nvSpPr>
        <p:spPr>
          <a:xfrm>
            <a:off x="6974683" y="3316694"/>
            <a:ext cx="5351987" cy="442877"/>
          </a:xfrm>
        </p:spPr>
        <p:txBody>
          <a:bodyPr vert="horz"/>
          <a:lstStyle>
            <a:lvl1pPr marL="0" indent="0">
              <a:buNone/>
              <a:defRPr sz="1400" b="1" kern="1200" cap="all" spc="100" baseline="0">
                <a:solidFill>
                  <a:schemeClr val="accent1"/>
                </a:solidFill>
              </a:defRPr>
            </a:lvl1pPr>
          </a:lstStyle>
          <a:p>
            <a:pPr lvl="0"/>
            <a:r>
              <a:rPr lang="sv-SE" dirty="0"/>
              <a:t>Add a subtitle</a:t>
            </a:r>
          </a:p>
        </p:txBody>
      </p:sp>
    </p:spTree>
    <p:extLst>
      <p:ext uri="{BB962C8B-B14F-4D97-AF65-F5344CB8AC3E}">
        <p14:creationId xmlns:p14="http://schemas.microsoft.com/office/powerpoint/2010/main" val="90797842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sida 3:3">
    <p:spTree>
      <p:nvGrpSpPr>
        <p:cNvPr id="1" name=""/>
        <p:cNvGrpSpPr/>
        <p:nvPr/>
      </p:nvGrpSpPr>
      <p:grpSpPr>
        <a:xfrm>
          <a:off x="0" y="0"/>
          <a:ext cx="0" cy="0"/>
          <a:chOff x="0" y="0"/>
          <a:chExt cx="0" cy="0"/>
        </a:xfrm>
      </p:grpSpPr>
      <p:pic>
        <p:nvPicPr>
          <p:cNvPr id="11" name="Bildobjekt 9" descr="universitetshuset_ginko_4.jpg">
            <a:extLst>
              <a:ext uri="{FF2B5EF4-FFF2-40B4-BE49-F238E27FC236}">
                <a16:creationId xmlns:a16="http://schemas.microsoft.com/office/drawing/2014/main" id="{DED3E93D-3D19-F742-B99C-5AEC6D4ACD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84"/>
          <a:stretch/>
        </p:blipFill>
        <p:spPr>
          <a:xfrm>
            <a:off x="219075" y="219075"/>
            <a:ext cx="12563475" cy="9312275"/>
          </a:xfrm>
          <a:prstGeom prst="rect">
            <a:avLst/>
          </a:prstGeom>
        </p:spPr>
      </p:pic>
      <p:pic>
        <p:nvPicPr>
          <p:cNvPr id="12" name="Bildobjekt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pic>
        <p:nvPicPr>
          <p:cNvPr id="17" name="Bildobjekt 12">
            <a:extLst>
              <a:ext uri="{FF2B5EF4-FFF2-40B4-BE49-F238E27FC236}">
                <a16:creationId xmlns:a16="http://schemas.microsoft.com/office/drawing/2014/main" id="{5702A1B9-EEC9-E242-8C79-B3E37812B807}"/>
              </a:ext>
            </a:extLst>
          </p:cNvPr>
          <p:cNvPicPr>
            <a:picLocks noChangeAspect="1"/>
          </p:cNvPicPr>
          <p:nvPr userDrawn="1"/>
        </p:nvPicPr>
        <p:blipFill>
          <a:blip r:embed="rId4"/>
          <a:stretch>
            <a:fillRect/>
          </a:stretch>
        </p:blipFill>
        <p:spPr>
          <a:xfrm>
            <a:off x="4783357" y="2083774"/>
            <a:ext cx="8184452" cy="1872000"/>
          </a:xfrm>
          <a:prstGeom prst="rect">
            <a:avLst/>
          </a:prstGeom>
        </p:spPr>
      </p:pic>
      <p:sp>
        <p:nvSpPr>
          <p:cNvPr id="18" name="Shape 124">
            <a:extLst>
              <a:ext uri="{FF2B5EF4-FFF2-40B4-BE49-F238E27FC236}">
                <a16:creationId xmlns:a16="http://schemas.microsoft.com/office/drawing/2014/main" id="{533EDEA7-08A2-EA4F-8B5E-2C8CFB2E3063}"/>
              </a:ext>
            </a:extLst>
          </p:cNvPr>
          <p:cNvSpPr>
            <a:spLocks noGrp="1"/>
          </p:cNvSpPr>
          <p:nvPr>
            <p:ph type="title" hasCustomPrompt="1"/>
          </p:nvPr>
        </p:nvSpPr>
        <p:spPr>
          <a:xfrm>
            <a:off x="5157789" y="2342559"/>
            <a:ext cx="7345870" cy="779701"/>
          </a:xfrm>
          <a:prstGeom prst="rect">
            <a:avLst/>
          </a:prstGeom>
        </p:spPr>
        <p:txBody>
          <a:bodyPr wrap="square" bIns="50400">
            <a:spAutoFit/>
          </a:bodyPr>
          <a:lstStyle>
            <a:lvl1pPr>
              <a:defRPr sz="4100">
                <a:solidFill>
                  <a:schemeClr val="accent1"/>
                </a:solidFill>
              </a:defRPr>
            </a:lvl1pPr>
          </a:lstStyle>
          <a:p>
            <a:r>
              <a:rPr lang="sv-SE" sz="4400" dirty="0">
                <a:solidFill>
                  <a:srgbClr val="9C610B"/>
                </a:solidFill>
                <a:latin typeface="Times New Roman"/>
                <a:cs typeface="Times New Roman"/>
              </a:rPr>
              <a:t>Add a somewhat longer title</a:t>
            </a:r>
            <a:endParaRPr sz="4400" dirty="0">
              <a:solidFill>
                <a:srgbClr val="9C610B"/>
              </a:solidFill>
              <a:latin typeface="Times New Roman"/>
              <a:cs typeface="Times New Roman"/>
            </a:endParaRPr>
          </a:p>
        </p:txBody>
      </p:sp>
      <p:cxnSp>
        <p:nvCxnSpPr>
          <p:cNvPr id="19" name="Rak 15">
            <a:extLst>
              <a:ext uri="{FF2B5EF4-FFF2-40B4-BE49-F238E27FC236}">
                <a16:creationId xmlns:a16="http://schemas.microsoft.com/office/drawing/2014/main" id="{5AEB6840-A8C0-4A4A-8E51-8239CDA8C478}"/>
              </a:ext>
            </a:extLst>
          </p:cNvPr>
          <p:cNvCxnSpPr>
            <a:cxnSpLocks/>
          </p:cNvCxnSpPr>
          <p:nvPr userDrawn="1"/>
        </p:nvCxnSpPr>
        <p:spPr>
          <a:xfrm>
            <a:off x="5157789" y="3177247"/>
            <a:ext cx="7626799"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20" name="Platshållare för text 7">
            <a:extLst>
              <a:ext uri="{FF2B5EF4-FFF2-40B4-BE49-F238E27FC236}">
                <a16:creationId xmlns:a16="http://schemas.microsoft.com/office/drawing/2014/main" id="{7BBF8B4F-7FB4-B241-A757-C222CF0A01EA}"/>
              </a:ext>
            </a:extLst>
          </p:cNvPr>
          <p:cNvSpPr>
            <a:spLocks noGrp="1"/>
          </p:cNvSpPr>
          <p:nvPr>
            <p:ph type="body" sz="quarter" idx="10" hasCustomPrompt="1"/>
          </p:nvPr>
        </p:nvSpPr>
        <p:spPr>
          <a:xfrm>
            <a:off x="5157789" y="3316694"/>
            <a:ext cx="7168881" cy="442877"/>
          </a:xfrm>
        </p:spPr>
        <p:txBody>
          <a:bodyPr vert="horz"/>
          <a:lstStyle>
            <a:lvl1pPr marL="0" indent="0">
              <a:buNone/>
              <a:defRPr sz="1400" b="1" kern="1200" cap="all" spc="100" baseline="0">
                <a:solidFill>
                  <a:schemeClr val="accent1"/>
                </a:solidFill>
              </a:defRPr>
            </a:lvl1pPr>
          </a:lstStyle>
          <a:p>
            <a:pPr lvl="0"/>
            <a:r>
              <a:rPr lang="sv-SE" dirty="0"/>
              <a:t>Add a subtitle</a:t>
            </a:r>
          </a:p>
        </p:txBody>
      </p:sp>
      <p:pic>
        <p:nvPicPr>
          <p:cNvPr id="9" name="Picture 8">
            <a:extLst>
              <a:ext uri="{FF2B5EF4-FFF2-40B4-BE49-F238E27FC236}">
                <a16:creationId xmlns:a16="http://schemas.microsoft.com/office/drawing/2014/main" id="{302E1130-0390-2249-9A7C-6FEDC134F6B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5260" y="546971"/>
            <a:ext cx="3914773" cy="1530811"/>
          </a:xfrm>
          <a:prstGeom prst="rect">
            <a:avLst/>
          </a:prstGeom>
        </p:spPr>
      </p:pic>
    </p:spTree>
    <p:extLst>
      <p:ext uri="{BB962C8B-B14F-4D97-AF65-F5344CB8AC3E}">
        <p14:creationId xmlns:p14="http://schemas.microsoft.com/office/powerpoint/2010/main" val="343457948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sida 3:4">
    <p:spTree>
      <p:nvGrpSpPr>
        <p:cNvPr id="1" name=""/>
        <p:cNvGrpSpPr/>
        <p:nvPr/>
      </p:nvGrpSpPr>
      <p:grpSpPr>
        <a:xfrm>
          <a:off x="0" y="0"/>
          <a:ext cx="0" cy="0"/>
          <a:chOff x="0" y="0"/>
          <a:chExt cx="0" cy="0"/>
        </a:xfrm>
      </p:grpSpPr>
      <p:pic>
        <p:nvPicPr>
          <p:cNvPr id="11" name="Bildobjekt 9" descr="universitetshuset_ginko_4.jpg">
            <a:extLst>
              <a:ext uri="{FF2B5EF4-FFF2-40B4-BE49-F238E27FC236}">
                <a16:creationId xmlns:a16="http://schemas.microsoft.com/office/drawing/2014/main" id="{77EE2936-DC91-5948-A2D3-564BCDDC284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84"/>
          <a:stretch/>
        </p:blipFill>
        <p:spPr>
          <a:xfrm>
            <a:off x="219075" y="219075"/>
            <a:ext cx="12563475" cy="9312275"/>
          </a:xfrm>
          <a:prstGeom prst="rect">
            <a:avLst/>
          </a:prstGeom>
        </p:spPr>
      </p:pic>
      <p:pic>
        <p:nvPicPr>
          <p:cNvPr id="12" name="Bildobjekt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sp>
        <p:nvSpPr>
          <p:cNvPr id="16" name="Rektangel 2">
            <a:extLst>
              <a:ext uri="{FF2B5EF4-FFF2-40B4-BE49-F238E27FC236}">
                <a16:creationId xmlns:a16="http://schemas.microsoft.com/office/drawing/2014/main" id="{2473BA54-2F79-344B-81EB-A81D6A7A23AE}"/>
              </a:ext>
            </a:extLst>
          </p:cNvPr>
          <p:cNvSpPr/>
          <p:nvPr userDrawn="1"/>
        </p:nvSpPr>
        <p:spPr>
          <a:xfrm>
            <a:off x="5107264" y="2092006"/>
            <a:ext cx="7778371" cy="252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17" name="Shape 124">
            <a:extLst>
              <a:ext uri="{FF2B5EF4-FFF2-40B4-BE49-F238E27FC236}">
                <a16:creationId xmlns:a16="http://schemas.microsoft.com/office/drawing/2014/main" id="{9B690FBD-5A2C-C146-BC13-9601A3402F58}"/>
              </a:ext>
            </a:extLst>
          </p:cNvPr>
          <p:cNvSpPr>
            <a:spLocks noGrp="1"/>
          </p:cNvSpPr>
          <p:nvPr>
            <p:ph type="title" hasCustomPrompt="1"/>
          </p:nvPr>
        </p:nvSpPr>
        <p:spPr>
          <a:xfrm>
            <a:off x="5498346" y="2386532"/>
            <a:ext cx="7016347" cy="1405283"/>
          </a:xfrm>
          <a:prstGeom prst="rect">
            <a:avLst/>
          </a:prstGeom>
        </p:spPr>
        <p:txBody>
          <a:bodyPr wrap="square" bIns="50400" anchor="t" anchorCtr="0">
            <a:noAutofit/>
          </a:bodyPr>
          <a:lstStyle>
            <a:lvl1pPr>
              <a:lnSpc>
                <a:spcPts val="4800"/>
              </a:lnSpc>
              <a:defRPr sz="4100" baseline="0">
                <a:solidFill>
                  <a:schemeClr val="accent1"/>
                </a:solidFill>
              </a:defRPr>
            </a:lvl1pPr>
          </a:lstStyle>
          <a:p>
            <a:r>
              <a:rPr lang="sv-SE" sz="4400" dirty="0">
                <a:solidFill>
                  <a:srgbClr val="9C610B"/>
                </a:solidFill>
                <a:latin typeface="Times New Roman"/>
                <a:cs typeface="Times New Roman"/>
              </a:rPr>
              <a:t>Title slide for longer headlines spanning two rows</a:t>
            </a:r>
            <a:endParaRPr sz="4400" dirty="0">
              <a:solidFill>
                <a:srgbClr val="9C610B"/>
              </a:solidFill>
              <a:latin typeface="Times New Roman"/>
              <a:cs typeface="Times New Roman"/>
            </a:endParaRPr>
          </a:p>
        </p:txBody>
      </p:sp>
      <p:cxnSp>
        <p:nvCxnSpPr>
          <p:cNvPr id="18" name="Rak 15">
            <a:extLst>
              <a:ext uri="{FF2B5EF4-FFF2-40B4-BE49-F238E27FC236}">
                <a16:creationId xmlns:a16="http://schemas.microsoft.com/office/drawing/2014/main" id="{5518D740-F640-D141-8B3D-1F6A97E3F949}"/>
              </a:ext>
            </a:extLst>
          </p:cNvPr>
          <p:cNvCxnSpPr>
            <a:cxnSpLocks/>
          </p:cNvCxnSpPr>
          <p:nvPr userDrawn="1"/>
        </p:nvCxnSpPr>
        <p:spPr>
          <a:xfrm>
            <a:off x="5479696" y="3806179"/>
            <a:ext cx="7304892"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19" name="Platshållare för text 7">
            <a:extLst>
              <a:ext uri="{FF2B5EF4-FFF2-40B4-BE49-F238E27FC236}">
                <a16:creationId xmlns:a16="http://schemas.microsoft.com/office/drawing/2014/main" id="{1CFC7729-8DBA-B84D-818C-D71D086EA847}"/>
              </a:ext>
            </a:extLst>
          </p:cNvPr>
          <p:cNvSpPr>
            <a:spLocks noGrp="1"/>
          </p:cNvSpPr>
          <p:nvPr>
            <p:ph type="body" sz="quarter" idx="10" hasCustomPrompt="1"/>
          </p:nvPr>
        </p:nvSpPr>
        <p:spPr>
          <a:xfrm>
            <a:off x="5479696" y="3933295"/>
            <a:ext cx="5108479" cy="442877"/>
          </a:xfrm>
        </p:spPr>
        <p:txBody>
          <a:bodyPr vert="horz"/>
          <a:lstStyle>
            <a:lvl1pPr marL="0" indent="0">
              <a:buNone/>
              <a:defRPr sz="1400" b="1" kern="1200" cap="all" spc="100" baseline="0">
                <a:solidFill>
                  <a:schemeClr val="accent1"/>
                </a:solidFill>
              </a:defRPr>
            </a:lvl1pPr>
          </a:lstStyle>
          <a:p>
            <a:pPr lvl="0"/>
            <a:r>
              <a:rPr lang="sv-SE" dirty="0"/>
              <a:t>Add a subtitle</a:t>
            </a:r>
          </a:p>
        </p:txBody>
      </p:sp>
      <p:pic>
        <p:nvPicPr>
          <p:cNvPr id="9" name="Picture 8">
            <a:extLst>
              <a:ext uri="{FF2B5EF4-FFF2-40B4-BE49-F238E27FC236}">
                <a16:creationId xmlns:a16="http://schemas.microsoft.com/office/drawing/2014/main" id="{1E25E4CC-BEAA-B44C-8BCA-59A76968786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5260" y="546971"/>
            <a:ext cx="3914773" cy="1530811"/>
          </a:xfrm>
          <a:prstGeom prst="rect">
            <a:avLst/>
          </a:prstGeom>
        </p:spPr>
      </p:pic>
    </p:spTree>
    <p:extLst>
      <p:ext uri="{BB962C8B-B14F-4D97-AF65-F5344CB8AC3E}">
        <p14:creationId xmlns:p14="http://schemas.microsoft.com/office/powerpoint/2010/main" val="265289502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sida 4:1">
    <p:spTree>
      <p:nvGrpSpPr>
        <p:cNvPr id="1" name=""/>
        <p:cNvGrpSpPr/>
        <p:nvPr/>
      </p:nvGrpSpPr>
      <p:grpSpPr>
        <a:xfrm>
          <a:off x="0" y="0"/>
          <a:ext cx="0" cy="0"/>
          <a:chOff x="0" y="0"/>
          <a:chExt cx="0" cy="0"/>
        </a:xfrm>
      </p:grpSpPr>
      <p:pic>
        <p:nvPicPr>
          <p:cNvPr id="6" name="Platshållare för bild 3">
            <a:extLst>
              <a:ext uri="{FF2B5EF4-FFF2-40B4-BE49-F238E27FC236}">
                <a16:creationId xmlns:a16="http://schemas.microsoft.com/office/drawing/2014/main" id="{746B9083-D816-8B4F-A2D0-B5CEEB748EE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9" r="9"/>
          <a:stretch>
            <a:fillRect/>
          </a:stretch>
        </p:blipFill>
        <p:spPr>
          <a:xfrm>
            <a:off x="220662" y="220662"/>
            <a:ext cx="12563475" cy="9312275"/>
          </a:xfrm>
          <a:prstGeom prst="rect">
            <a:avLst/>
          </a:prstGeom>
          <a:ln w="12700">
            <a:miter lim="400000"/>
          </a:ln>
          <a:extLst>
            <a:ext uri="{C572A759-6A51-4108-AA02-DFA0A04FC94B}">
              <ma14:wrappingTextBoxFlag xmlns="" xmlns:ma14="http://schemas.microsoft.com/office/mac/drawingml/2011/main" val="1"/>
            </a:ext>
          </a:extLst>
        </p:spPr>
      </p:pic>
      <p:pic>
        <p:nvPicPr>
          <p:cNvPr id="11" name="Bildobjekt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pic>
        <p:nvPicPr>
          <p:cNvPr id="9" name="Bildobjekt 4">
            <a:extLst>
              <a:ext uri="{FF2B5EF4-FFF2-40B4-BE49-F238E27FC236}">
                <a16:creationId xmlns:a16="http://schemas.microsoft.com/office/drawing/2014/main" id="{733EF939-4D45-0C44-9DC0-A2409D94076D}"/>
              </a:ext>
            </a:extLst>
          </p:cNvPr>
          <p:cNvPicPr>
            <a:picLocks noChangeAspect="1"/>
          </p:cNvPicPr>
          <p:nvPr userDrawn="1"/>
        </p:nvPicPr>
        <p:blipFill>
          <a:blip r:embed="rId4"/>
          <a:stretch>
            <a:fillRect/>
          </a:stretch>
        </p:blipFill>
        <p:spPr>
          <a:xfrm>
            <a:off x="8258175" y="2083774"/>
            <a:ext cx="4746626" cy="1872000"/>
          </a:xfrm>
          <a:prstGeom prst="rect">
            <a:avLst/>
          </a:prstGeom>
        </p:spPr>
      </p:pic>
      <p:pic>
        <p:nvPicPr>
          <p:cNvPr id="7" name="Picture 6">
            <a:extLst>
              <a:ext uri="{FF2B5EF4-FFF2-40B4-BE49-F238E27FC236}">
                <a16:creationId xmlns:a16="http://schemas.microsoft.com/office/drawing/2014/main" id="{35A43F74-F665-B64A-8731-066E860820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79254" y="2321199"/>
            <a:ext cx="3555254" cy="1390226"/>
          </a:xfrm>
          <a:prstGeom prst="rect">
            <a:avLst/>
          </a:prstGeom>
        </p:spPr>
      </p:pic>
    </p:spTree>
    <p:extLst>
      <p:ext uri="{BB962C8B-B14F-4D97-AF65-F5344CB8AC3E}">
        <p14:creationId xmlns:p14="http://schemas.microsoft.com/office/powerpoint/2010/main" val="52607926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sida 4:2">
    <p:spTree>
      <p:nvGrpSpPr>
        <p:cNvPr id="1" name=""/>
        <p:cNvGrpSpPr/>
        <p:nvPr/>
      </p:nvGrpSpPr>
      <p:grpSpPr>
        <a:xfrm>
          <a:off x="0" y="0"/>
          <a:ext cx="0" cy="0"/>
          <a:chOff x="0" y="0"/>
          <a:chExt cx="0" cy="0"/>
        </a:xfrm>
      </p:grpSpPr>
      <p:pic>
        <p:nvPicPr>
          <p:cNvPr id="9" name="Platshållare för bild 3">
            <a:extLst>
              <a:ext uri="{FF2B5EF4-FFF2-40B4-BE49-F238E27FC236}">
                <a16:creationId xmlns:a16="http://schemas.microsoft.com/office/drawing/2014/main" id="{D786A483-E62E-D141-AA37-7790E95C6C8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9" r="9"/>
          <a:stretch>
            <a:fillRect/>
          </a:stretch>
        </p:blipFill>
        <p:spPr>
          <a:xfrm>
            <a:off x="220662" y="220662"/>
            <a:ext cx="12563475" cy="9312275"/>
          </a:xfrm>
          <a:prstGeom prst="rect">
            <a:avLst/>
          </a:prstGeom>
          <a:ln w="12700">
            <a:miter lim="400000"/>
          </a:ln>
          <a:extLst>
            <a:ext uri="{C572A759-6A51-4108-AA02-DFA0A04FC94B}">
              <ma14:wrappingTextBoxFlag xmlns="" xmlns:ma14="http://schemas.microsoft.com/office/mac/drawingml/2011/main" val="1"/>
            </a:ext>
          </a:extLst>
        </p:spPr>
      </p:pic>
      <p:pic>
        <p:nvPicPr>
          <p:cNvPr id="11" name="Bildobjekt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pic>
        <p:nvPicPr>
          <p:cNvPr id="13" name="Bildobjekt 12">
            <a:extLst>
              <a:ext uri="{FF2B5EF4-FFF2-40B4-BE49-F238E27FC236}">
                <a16:creationId xmlns:a16="http://schemas.microsoft.com/office/drawing/2014/main" id="{20758E5B-1F4C-9146-8C27-B663F077489C}"/>
              </a:ext>
            </a:extLst>
          </p:cNvPr>
          <p:cNvPicPr>
            <a:picLocks noChangeAspect="1"/>
          </p:cNvPicPr>
          <p:nvPr userDrawn="1"/>
        </p:nvPicPr>
        <p:blipFill>
          <a:blip r:embed="rId4"/>
          <a:stretch>
            <a:fillRect/>
          </a:stretch>
        </p:blipFill>
        <p:spPr>
          <a:xfrm>
            <a:off x="6629400" y="2083774"/>
            <a:ext cx="6338409" cy="1872000"/>
          </a:xfrm>
          <a:prstGeom prst="rect">
            <a:avLst/>
          </a:prstGeom>
        </p:spPr>
      </p:pic>
      <p:sp>
        <p:nvSpPr>
          <p:cNvPr id="14" name="Shape 124">
            <a:extLst>
              <a:ext uri="{FF2B5EF4-FFF2-40B4-BE49-F238E27FC236}">
                <a16:creationId xmlns:a16="http://schemas.microsoft.com/office/drawing/2014/main" id="{A62952D0-109B-B34F-8BD5-9565782F9F6B}"/>
              </a:ext>
            </a:extLst>
          </p:cNvPr>
          <p:cNvSpPr>
            <a:spLocks noGrp="1"/>
          </p:cNvSpPr>
          <p:nvPr>
            <p:ph type="title" hasCustomPrompt="1"/>
          </p:nvPr>
        </p:nvSpPr>
        <p:spPr>
          <a:xfrm>
            <a:off x="6974683" y="2342559"/>
            <a:ext cx="5528975" cy="779701"/>
          </a:xfrm>
          <a:prstGeom prst="rect">
            <a:avLst/>
          </a:prstGeom>
        </p:spPr>
        <p:txBody>
          <a:bodyPr wrap="square" bIns="50400">
            <a:spAutoFit/>
          </a:bodyPr>
          <a:lstStyle>
            <a:lvl1pPr>
              <a:defRPr sz="4100">
                <a:solidFill>
                  <a:schemeClr val="accent1"/>
                </a:solidFill>
              </a:defRPr>
            </a:lvl1pPr>
          </a:lstStyle>
          <a:p>
            <a:r>
              <a:rPr lang="sv-SE" sz="4400" dirty="0">
                <a:solidFill>
                  <a:srgbClr val="9C610B"/>
                </a:solidFill>
                <a:latin typeface="Times New Roman"/>
                <a:cs typeface="Times New Roman"/>
              </a:rPr>
              <a:t>Add a short title</a:t>
            </a:r>
            <a:endParaRPr sz="4400" dirty="0">
              <a:solidFill>
                <a:srgbClr val="9C610B"/>
              </a:solidFill>
              <a:latin typeface="Times New Roman"/>
              <a:cs typeface="Times New Roman"/>
            </a:endParaRPr>
          </a:p>
        </p:txBody>
      </p:sp>
      <p:cxnSp>
        <p:nvCxnSpPr>
          <p:cNvPr id="15" name="Rak 15">
            <a:extLst>
              <a:ext uri="{FF2B5EF4-FFF2-40B4-BE49-F238E27FC236}">
                <a16:creationId xmlns:a16="http://schemas.microsoft.com/office/drawing/2014/main" id="{88FBEC3D-C119-064B-BBBC-2101617970D2}"/>
              </a:ext>
            </a:extLst>
          </p:cNvPr>
          <p:cNvCxnSpPr>
            <a:cxnSpLocks/>
          </p:cNvCxnSpPr>
          <p:nvPr userDrawn="1"/>
        </p:nvCxnSpPr>
        <p:spPr>
          <a:xfrm>
            <a:off x="6974683" y="3177247"/>
            <a:ext cx="5809905"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16" name="Platshållare för text 7">
            <a:extLst>
              <a:ext uri="{FF2B5EF4-FFF2-40B4-BE49-F238E27FC236}">
                <a16:creationId xmlns:a16="http://schemas.microsoft.com/office/drawing/2014/main" id="{7A056979-C80D-7148-8717-829C02DD5A48}"/>
              </a:ext>
            </a:extLst>
          </p:cNvPr>
          <p:cNvSpPr>
            <a:spLocks noGrp="1"/>
          </p:cNvSpPr>
          <p:nvPr>
            <p:ph type="body" sz="quarter" idx="10" hasCustomPrompt="1"/>
          </p:nvPr>
        </p:nvSpPr>
        <p:spPr>
          <a:xfrm>
            <a:off x="6974683" y="3316694"/>
            <a:ext cx="5351987" cy="442877"/>
          </a:xfrm>
        </p:spPr>
        <p:txBody>
          <a:bodyPr vert="horz"/>
          <a:lstStyle>
            <a:lvl1pPr marL="0" indent="0">
              <a:buNone/>
              <a:defRPr sz="1400" b="1" kern="1200" cap="all" spc="100" baseline="0">
                <a:solidFill>
                  <a:schemeClr val="accent1"/>
                </a:solidFill>
              </a:defRPr>
            </a:lvl1pPr>
          </a:lstStyle>
          <a:p>
            <a:pPr lvl="0"/>
            <a:r>
              <a:rPr lang="sv-SE" dirty="0"/>
              <a:t>Add a subtitle</a:t>
            </a:r>
          </a:p>
        </p:txBody>
      </p:sp>
      <p:pic>
        <p:nvPicPr>
          <p:cNvPr id="12" name="Picture 11">
            <a:extLst>
              <a:ext uri="{FF2B5EF4-FFF2-40B4-BE49-F238E27FC236}">
                <a16:creationId xmlns:a16="http://schemas.microsoft.com/office/drawing/2014/main" id="{64D68029-EBF8-D347-9F48-14D8AB05234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5259" y="546970"/>
            <a:ext cx="3914775" cy="1530812"/>
          </a:xfrm>
          <a:prstGeom prst="rect">
            <a:avLst/>
          </a:prstGeom>
        </p:spPr>
      </p:pic>
    </p:spTree>
    <p:extLst>
      <p:ext uri="{BB962C8B-B14F-4D97-AF65-F5344CB8AC3E}">
        <p14:creationId xmlns:p14="http://schemas.microsoft.com/office/powerpoint/2010/main" val="277599696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sida 4:3">
    <p:spTree>
      <p:nvGrpSpPr>
        <p:cNvPr id="1" name=""/>
        <p:cNvGrpSpPr/>
        <p:nvPr/>
      </p:nvGrpSpPr>
      <p:grpSpPr>
        <a:xfrm>
          <a:off x="0" y="0"/>
          <a:ext cx="0" cy="0"/>
          <a:chOff x="0" y="0"/>
          <a:chExt cx="0" cy="0"/>
        </a:xfrm>
      </p:grpSpPr>
      <p:pic>
        <p:nvPicPr>
          <p:cNvPr id="9" name="Platshållare för bild 3">
            <a:extLst>
              <a:ext uri="{FF2B5EF4-FFF2-40B4-BE49-F238E27FC236}">
                <a16:creationId xmlns:a16="http://schemas.microsoft.com/office/drawing/2014/main" id="{5F8CDB44-054D-0047-8F39-51D6D1287C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9" r="9"/>
          <a:stretch>
            <a:fillRect/>
          </a:stretch>
        </p:blipFill>
        <p:spPr>
          <a:xfrm>
            <a:off x="220662" y="220662"/>
            <a:ext cx="12563475" cy="9312275"/>
          </a:xfrm>
          <a:prstGeom prst="rect">
            <a:avLst/>
          </a:prstGeom>
          <a:ln w="12700">
            <a:miter lim="400000"/>
          </a:ln>
          <a:extLst>
            <a:ext uri="{C572A759-6A51-4108-AA02-DFA0A04FC94B}">
              <ma14:wrappingTextBoxFlag xmlns="" xmlns:ma14="http://schemas.microsoft.com/office/mac/drawingml/2011/main" val="1"/>
            </a:ext>
          </a:extLst>
        </p:spPr>
      </p:pic>
      <p:pic>
        <p:nvPicPr>
          <p:cNvPr id="12" name="Bildobjekt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pic>
        <p:nvPicPr>
          <p:cNvPr id="17" name="Bildobjekt 12">
            <a:extLst>
              <a:ext uri="{FF2B5EF4-FFF2-40B4-BE49-F238E27FC236}">
                <a16:creationId xmlns:a16="http://schemas.microsoft.com/office/drawing/2014/main" id="{5702A1B9-EEC9-E242-8C79-B3E37812B807}"/>
              </a:ext>
            </a:extLst>
          </p:cNvPr>
          <p:cNvPicPr>
            <a:picLocks noChangeAspect="1"/>
          </p:cNvPicPr>
          <p:nvPr userDrawn="1"/>
        </p:nvPicPr>
        <p:blipFill>
          <a:blip r:embed="rId4"/>
          <a:stretch>
            <a:fillRect/>
          </a:stretch>
        </p:blipFill>
        <p:spPr>
          <a:xfrm>
            <a:off x="4783357" y="2083774"/>
            <a:ext cx="8184452" cy="1872000"/>
          </a:xfrm>
          <a:prstGeom prst="rect">
            <a:avLst/>
          </a:prstGeom>
        </p:spPr>
      </p:pic>
      <p:sp>
        <p:nvSpPr>
          <p:cNvPr id="18" name="Shape 124">
            <a:extLst>
              <a:ext uri="{FF2B5EF4-FFF2-40B4-BE49-F238E27FC236}">
                <a16:creationId xmlns:a16="http://schemas.microsoft.com/office/drawing/2014/main" id="{533EDEA7-08A2-EA4F-8B5E-2C8CFB2E3063}"/>
              </a:ext>
            </a:extLst>
          </p:cNvPr>
          <p:cNvSpPr>
            <a:spLocks noGrp="1"/>
          </p:cNvSpPr>
          <p:nvPr>
            <p:ph type="title" hasCustomPrompt="1"/>
          </p:nvPr>
        </p:nvSpPr>
        <p:spPr>
          <a:xfrm>
            <a:off x="5157789" y="2342559"/>
            <a:ext cx="7345870" cy="779701"/>
          </a:xfrm>
          <a:prstGeom prst="rect">
            <a:avLst/>
          </a:prstGeom>
        </p:spPr>
        <p:txBody>
          <a:bodyPr wrap="square" bIns="50400">
            <a:spAutoFit/>
          </a:bodyPr>
          <a:lstStyle>
            <a:lvl1pPr>
              <a:defRPr sz="4100">
                <a:solidFill>
                  <a:schemeClr val="accent1"/>
                </a:solidFill>
              </a:defRPr>
            </a:lvl1pPr>
          </a:lstStyle>
          <a:p>
            <a:r>
              <a:rPr lang="sv-SE" sz="4400" dirty="0">
                <a:solidFill>
                  <a:srgbClr val="9C610B"/>
                </a:solidFill>
                <a:latin typeface="Times New Roman"/>
                <a:cs typeface="Times New Roman"/>
              </a:rPr>
              <a:t>Add a somewhat longer title</a:t>
            </a:r>
            <a:endParaRPr sz="4400" dirty="0">
              <a:solidFill>
                <a:srgbClr val="9C610B"/>
              </a:solidFill>
              <a:latin typeface="Times New Roman"/>
              <a:cs typeface="Times New Roman"/>
            </a:endParaRPr>
          </a:p>
        </p:txBody>
      </p:sp>
      <p:cxnSp>
        <p:nvCxnSpPr>
          <p:cNvPr id="19" name="Rak 15">
            <a:extLst>
              <a:ext uri="{FF2B5EF4-FFF2-40B4-BE49-F238E27FC236}">
                <a16:creationId xmlns:a16="http://schemas.microsoft.com/office/drawing/2014/main" id="{5AEB6840-A8C0-4A4A-8E51-8239CDA8C478}"/>
              </a:ext>
            </a:extLst>
          </p:cNvPr>
          <p:cNvCxnSpPr>
            <a:cxnSpLocks/>
          </p:cNvCxnSpPr>
          <p:nvPr userDrawn="1"/>
        </p:nvCxnSpPr>
        <p:spPr>
          <a:xfrm>
            <a:off x="5157789" y="3177247"/>
            <a:ext cx="7626799"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20" name="Platshållare för text 7">
            <a:extLst>
              <a:ext uri="{FF2B5EF4-FFF2-40B4-BE49-F238E27FC236}">
                <a16:creationId xmlns:a16="http://schemas.microsoft.com/office/drawing/2014/main" id="{7BBF8B4F-7FB4-B241-A757-C222CF0A01EA}"/>
              </a:ext>
            </a:extLst>
          </p:cNvPr>
          <p:cNvSpPr>
            <a:spLocks noGrp="1"/>
          </p:cNvSpPr>
          <p:nvPr>
            <p:ph type="body" sz="quarter" idx="10" hasCustomPrompt="1"/>
          </p:nvPr>
        </p:nvSpPr>
        <p:spPr>
          <a:xfrm>
            <a:off x="5157789" y="3316694"/>
            <a:ext cx="7168881" cy="442877"/>
          </a:xfrm>
        </p:spPr>
        <p:txBody>
          <a:bodyPr vert="horz"/>
          <a:lstStyle>
            <a:lvl1pPr marL="0" indent="0">
              <a:buNone/>
              <a:defRPr sz="1400" b="1" kern="1200" cap="all" spc="100" baseline="0">
                <a:solidFill>
                  <a:schemeClr val="accent1"/>
                </a:solidFill>
              </a:defRPr>
            </a:lvl1pPr>
          </a:lstStyle>
          <a:p>
            <a:pPr lvl="0"/>
            <a:r>
              <a:rPr lang="sv-SE" dirty="0"/>
              <a:t>Add a subtitle</a:t>
            </a:r>
          </a:p>
        </p:txBody>
      </p:sp>
      <p:pic>
        <p:nvPicPr>
          <p:cNvPr id="11" name="Picture 10">
            <a:extLst>
              <a:ext uri="{FF2B5EF4-FFF2-40B4-BE49-F238E27FC236}">
                <a16:creationId xmlns:a16="http://schemas.microsoft.com/office/drawing/2014/main" id="{4BA03D4B-9169-F74D-B1DA-E367467A23F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5259" y="546970"/>
            <a:ext cx="3914775" cy="1530812"/>
          </a:xfrm>
          <a:prstGeom prst="rect">
            <a:avLst/>
          </a:prstGeom>
        </p:spPr>
      </p:pic>
    </p:spTree>
    <p:extLst>
      <p:ext uri="{BB962C8B-B14F-4D97-AF65-F5344CB8AC3E}">
        <p14:creationId xmlns:p14="http://schemas.microsoft.com/office/powerpoint/2010/main" val="350175482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sida 4:4">
    <p:spTree>
      <p:nvGrpSpPr>
        <p:cNvPr id="1" name=""/>
        <p:cNvGrpSpPr/>
        <p:nvPr/>
      </p:nvGrpSpPr>
      <p:grpSpPr>
        <a:xfrm>
          <a:off x="0" y="0"/>
          <a:ext cx="0" cy="0"/>
          <a:chOff x="0" y="0"/>
          <a:chExt cx="0" cy="0"/>
        </a:xfrm>
      </p:grpSpPr>
      <p:pic>
        <p:nvPicPr>
          <p:cNvPr id="9" name="Platshållare för bild 3">
            <a:extLst>
              <a:ext uri="{FF2B5EF4-FFF2-40B4-BE49-F238E27FC236}">
                <a16:creationId xmlns:a16="http://schemas.microsoft.com/office/drawing/2014/main" id="{BCA6142D-F0EC-E34E-B11F-D6185920EB4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9" r="9"/>
          <a:stretch>
            <a:fillRect/>
          </a:stretch>
        </p:blipFill>
        <p:spPr>
          <a:xfrm>
            <a:off x="220662" y="220662"/>
            <a:ext cx="12563475" cy="9312275"/>
          </a:xfrm>
          <a:prstGeom prst="rect">
            <a:avLst/>
          </a:prstGeom>
          <a:ln w="12700">
            <a:miter lim="400000"/>
          </a:ln>
          <a:extLst>
            <a:ext uri="{C572A759-6A51-4108-AA02-DFA0A04FC94B}">
              <ma14:wrappingTextBoxFlag xmlns="" xmlns:ma14="http://schemas.microsoft.com/office/mac/drawingml/2011/main" val="1"/>
            </a:ext>
          </a:extLst>
        </p:spPr>
      </p:pic>
      <p:pic>
        <p:nvPicPr>
          <p:cNvPr id="12" name="Bildobjekt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sp>
        <p:nvSpPr>
          <p:cNvPr id="16" name="Rektangel 2">
            <a:extLst>
              <a:ext uri="{FF2B5EF4-FFF2-40B4-BE49-F238E27FC236}">
                <a16:creationId xmlns:a16="http://schemas.microsoft.com/office/drawing/2014/main" id="{2473BA54-2F79-344B-81EB-A81D6A7A23AE}"/>
              </a:ext>
            </a:extLst>
          </p:cNvPr>
          <p:cNvSpPr/>
          <p:nvPr userDrawn="1"/>
        </p:nvSpPr>
        <p:spPr>
          <a:xfrm>
            <a:off x="5107264" y="2092006"/>
            <a:ext cx="7778371" cy="252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17" name="Shape 124">
            <a:extLst>
              <a:ext uri="{FF2B5EF4-FFF2-40B4-BE49-F238E27FC236}">
                <a16:creationId xmlns:a16="http://schemas.microsoft.com/office/drawing/2014/main" id="{9B690FBD-5A2C-C146-BC13-9601A3402F58}"/>
              </a:ext>
            </a:extLst>
          </p:cNvPr>
          <p:cNvSpPr>
            <a:spLocks noGrp="1"/>
          </p:cNvSpPr>
          <p:nvPr>
            <p:ph type="title" hasCustomPrompt="1"/>
          </p:nvPr>
        </p:nvSpPr>
        <p:spPr>
          <a:xfrm>
            <a:off x="5498346" y="2386532"/>
            <a:ext cx="7016347" cy="1405283"/>
          </a:xfrm>
          <a:prstGeom prst="rect">
            <a:avLst/>
          </a:prstGeom>
        </p:spPr>
        <p:txBody>
          <a:bodyPr wrap="square" bIns="50400" anchor="t" anchorCtr="0">
            <a:noAutofit/>
          </a:bodyPr>
          <a:lstStyle>
            <a:lvl1pPr>
              <a:lnSpc>
                <a:spcPts val="4800"/>
              </a:lnSpc>
              <a:defRPr sz="4100" baseline="0">
                <a:solidFill>
                  <a:schemeClr val="accent1"/>
                </a:solidFill>
              </a:defRPr>
            </a:lvl1pPr>
          </a:lstStyle>
          <a:p>
            <a:r>
              <a:rPr lang="sv-SE" sz="4400" dirty="0">
                <a:solidFill>
                  <a:srgbClr val="9C610B"/>
                </a:solidFill>
                <a:latin typeface="Times New Roman"/>
                <a:cs typeface="Times New Roman"/>
              </a:rPr>
              <a:t>Title slide for longer headlines spanning two rows</a:t>
            </a:r>
            <a:endParaRPr sz="4400" dirty="0">
              <a:solidFill>
                <a:srgbClr val="9C610B"/>
              </a:solidFill>
              <a:latin typeface="Times New Roman"/>
              <a:cs typeface="Times New Roman"/>
            </a:endParaRPr>
          </a:p>
        </p:txBody>
      </p:sp>
      <p:cxnSp>
        <p:nvCxnSpPr>
          <p:cNvPr id="18" name="Rak 15">
            <a:extLst>
              <a:ext uri="{FF2B5EF4-FFF2-40B4-BE49-F238E27FC236}">
                <a16:creationId xmlns:a16="http://schemas.microsoft.com/office/drawing/2014/main" id="{5518D740-F640-D141-8B3D-1F6A97E3F949}"/>
              </a:ext>
            </a:extLst>
          </p:cNvPr>
          <p:cNvCxnSpPr>
            <a:cxnSpLocks/>
          </p:cNvCxnSpPr>
          <p:nvPr userDrawn="1"/>
        </p:nvCxnSpPr>
        <p:spPr>
          <a:xfrm>
            <a:off x="5479696" y="3806179"/>
            <a:ext cx="7304892"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19" name="Platshållare för text 7">
            <a:extLst>
              <a:ext uri="{FF2B5EF4-FFF2-40B4-BE49-F238E27FC236}">
                <a16:creationId xmlns:a16="http://schemas.microsoft.com/office/drawing/2014/main" id="{1CFC7729-8DBA-B84D-818C-D71D086EA847}"/>
              </a:ext>
            </a:extLst>
          </p:cNvPr>
          <p:cNvSpPr>
            <a:spLocks noGrp="1"/>
          </p:cNvSpPr>
          <p:nvPr>
            <p:ph type="body" sz="quarter" idx="10" hasCustomPrompt="1"/>
          </p:nvPr>
        </p:nvSpPr>
        <p:spPr>
          <a:xfrm>
            <a:off x="5479696" y="3933295"/>
            <a:ext cx="5108479" cy="442877"/>
          </a:xfrm>
        </p:spPr>
        <p:txBody>
          <a:bodyPr vert="horz"/>
          <a:lstStyle>
            <a:lvl1pPr marL="0" indent="0">
              <a:buNone/>
              <a:defRPr sz="1400" b="1" kern="1200" cap="all" spc="100" baseline="0">
                <a:solidFill>
                  <a:schemeClr val="accent1"/>
                </a:solidFill>
              </a:defRPr>
            </a:lvl1pPr>
          </a:lstStyle>
          <a:p>
            <a:pPr lvl="0"/>
            <a:r>
              <a:rPr lang="sv-SE" dirty="0"/>
              <a:t>Add a subtitle</a:t>
            </a:r>
          </a:p>
        </p:txBody>
      </p:sp>
      <p:pic>
        <p:nvPicPr>
          <p:cNvPr id="11" name="Picture 10">
            <a:extLst>
              <a:ext uri="{FF2B5EF4-FFF2-40B4-BE49-F238E27FC236}">
                <a16:creationId xmlns:a16="http://schemas.microsoft.com/office/drawing/2014/main" id="{9B35AA81-B2B6-6941-A842-BFE0EF8CE03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5259" y="546970"/>
            <a:ext cx="3914775" cy="1530812"/>
          </a:xfrm>
          <a:prstGeom prst="rect">
            <a:avLst/>
          </a:prstGeom>
        </p:spPr>
      </p:pic>
    </p:spTree>
    <p:extLst>
      <p:ext uri="{BB962C8B-B14F-4D97-AF65-F5344CB8AC3E}">
        <p14:creationId xmlns:p14="http://schemas.microsoft.com/office/powerpoint/2010/main" val="855704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lbild utan text">
    <p:spTree>
      <p:nvGrpSpPr>
        <p:cNvPr id="1" name=""/>
        <p:cNvGrpSpPr/>
        <p:nvPr/>
      </p:nvGrpSpPr>
      <p:grpSpPr>
        <a:xfrm>
          <a:off x="0" y="0"/>
          <a:ext cx="0" cy="0"/>
          <a:chOff x="0" y="0"/>
          <a:chExt cx="0" cy="0"/>
        </a:xfrm>
      </p:grpSpPr>
      <p:sp>
        <p:nvSpPr>
          <p:cNvPr id="5" name="Platshållare för bild 4"/>
          <p:cNvSpPr>
            <a:spLocks noGrp="1"/>
          </p:cNvSpPr>
          <p:nvPr>
            <p:ph type="pic" sz="quarter" idx="10"/>
          </p:nvPr>
        </p:nvSpPr>
        <p:spPr>
          <a:xfrm>
            <a:off x="219075" y="219075"/>
            <a:ext cx="12563475" cy="9312275"/>
          </a:xfrm>
          <a:solidFill>
            <a:schemeClr val="accent5"/>
          </a:solidFill>
        </p:spPr>
        <p:txBody>
          <a:bodyPr/>
          <a:lstStyle/>
          <a:p>
            <a:endParaRPr lang="sv-SE"/>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4" name="Platshållare för bild 3"/>
          <p:cNvSpPr>
            <a:spLocks noGrp="1"/>
          </p:cNvSpPr>
          <p:nvPr>
            <p:ph type="pic" sz="quarter" idx="11" hasCustomPrompt="1"/>
          </p:nvPr>
        </p:nvSpPr>
        <p:spPr>
          <a:xfrm>
            <a:off x="219074" y="219075"/>
            <a:ext cx="12561889" cy="9312275"/>
          </a:xfrm>
          <a:solidFill>
            <a:schemeClr val="accent5"/>
          </a:solidFill>
        </p:spPr>
        <p:txBody>
          <a:bodyPr vert="horz"/>
          <a:lstStyle>
            <a:lvl1pPr marL="252000" marR="0" indent="-252000" algn="l" defTabSz="584170" rtl="0" eaLnBrk="1" fontAlgn="auto" latinLnBrk="0" hangingPunct="1">
              <a:lnSpc>
                <a:spcPct val="100000"/>
              </a:lnSpc>
              <a:spcBef>
                <a:spcPts val="1200"/>
              </a:spcBef>
              <a:spcAft>
                <a:spcPts val="0"/>
              </a:spcAft>
              <a:buClrTx/>
              <a:buSzPct val="75000"/>
              <a:buFontTx/>
              <a:buChar char="•"/>
              <a:tabLst/>
              <a:defRPr/>
            </a:lvl1pPr>
          </a:lstStyle>
          <a:p>
            <a:r>
              <a:rPr lang="sv-SE" dirty="0"/>
              <a:t>Drag an image </a:t>
            </a:r>
            <a:r>
              <a:rPr lang="sv-SE" dirty="0" err="1"/>
              <a:t>here</a:t>
            </a:r>
            <a:r>
              <a:rPr lang="sv-SE" dirty="0"/>
              <a:t> to </a:t>
            </a:r>
            <a:r>
              <a:rPr lang="sv-SE" dirty="0" err="1"/>
              <a:t>add</a:t>
            </a:r>
            <a:r>
              <a:rPr lang="sv-SE" dirty="0"/>
              <a:t> a </a:t>
            </a:r>
            <a:r>
              <a:rPr lang="sv-SE" dirty="0" err="1"/>
              <a:t>background</a:t>
            </a:r>
            <a:r>
              <a:rPr lang="sv-SE" dirty="0"/>
              <a:t> image</a:t>
            </a:r>
          </a:p>
        </p:txBody>
      </p:sp>
      <p:sp>
        <p:nvSpPr>
          <p:cNvPr id="9" name="Shape 202"/>
          <p:cNvSpPr/>
          <p:nvPr userDrawn="1"/>
        </p:nvSpPr>
        <p:spPr>
          <a:xfrm>
            <a:off x="1270001" y="4819780"/>
            <a:ext cx="10464801" cy="1130301"/>
          </a:xfrm>
          <a:prstGeom prst="rect">
            <a:avLst/>
          </a:prstGeom>
          <a:ln w="12700">
            <a:miter lim="400000"/>
          </a:ln>
          <a:extLst>
            <a:ext uri="{C572A759-6A51-4108-AA02-DFA0A04FC94B}">
              <ma14:wrappingTextBoxFlag xmlns="" xmlns:ma14="http://schemas.microsoft.com/office/mac/drawingml/2011/main" val="1"/>
            </a:ext>
          </a:extLst>
        </p:spPr>
        <p:txBody>
          <a:bodyPr lIns="50797" tIns="50797" rIns="50797" bIns="50797">
            <a:noAutofit/>
          </a:bodyPr>
          <a:lstStyle/>
          <a:p>
            <a:pPr>
              <a:defRPr sz="3200"/>
            </a:pPr>
            <a:r>
              <a:rPr sz="4000" dirty="0"/>
              <a:t> </a:t>
            </a:r>
          </a:p>
        </p:txBody>
      </p:sp>
      <p:sp>
        <p:nvSpPr>
          <p:cNvPr id="5" name="Rubrik 4"/>
          <p:cNvSpPr>
            <a:spLocks noGrp="1"/>
          </p:cNvSpPr>
          <p:nvPr>
            <p:ph type="title" hasCustomPrompt="1"/>
          </p:nvPr>
        </p:nvSpPr>
        <p:spPr>
          <a:xfrm>
            <a:off x="1270800" y="1310626"/>
            <a:ext cx="10465200" cy="3761510"/>
          </a:xfrm>
        </p:spPr>
        <p:txBody>
          <a:bodyPr vert="horz" bIns="50400" anchor="b">
            <a:noAutofit/>
          </a:bodyPr>
          <a:lstStyle>
            <a:lvl1pPr algn="ctr">
              <a:lnSpc>
                <a:spcPts val="12500"/>
              </a:lnSpc>
              <a:defRPr sz="11900" cap="all" baseline="0">
                <a:solidFill>
                  <a:schemeClr val="bg1"/>
                </a:solidFill>
              </a:defRPr>
            </a:lvl1pPr>
          </a:lstStyle>
          <a:p>
            <a:r>
              <a:rPr lang="sv-SE" dirty="0"/>
              <a:t>Add a headline</a:t>
            </a:r>
          </a:p>
        </p:txBody>
      </p:sp>
      <p:sp>
        <p:nvSpPr>
          <p:cNvPr id="8" name="Platshållare för text 7"/>
          <p:cNvSpPr>
            <a:spLocks noGrp="1"/>
          </p:cNvSpPr>
          <p:nvPr>
            <p:ph type="body" sz="quarter" idx="12" hasCustomPrompt="1"/>
          </p:nvPr>
        </p:nvSpPr>
        <p:spPr>
          <a:xfrm>
            <a:off x="1270001" y="5247293"/>
            <a:ext cx="10466388" cy="2549525"/>
          </a:xfrm>
        </p:spPr>
        <p:txBody>
          <a:bodyPr vert="horz">
            <a:normAutofit/>
          </a:bodyPr>
          <a:lstStyle>
            <a:lvl1pPr marL="0" indent="0" algn="ctr">
              <a:spcBef>
                <a:spcPts val="0"/>
              </a:spcBef>
              <a:buNone/>
              <a:defRPr sz="4000" baseline="0">
                <a:solidFill>
                  <a:srgbClr val="FFFFFF"/>
                </a:solidFill>
                <a:latin typeface="Times New Roman"/>
              </a:defRPr>
            </a:lvl1pPr>
          </a:lstStyle>
          <a:p>
            <a:pPr lvl="0"/>
            <a:r>
              <a:rPr lang="sv-SE" dirty="0"/>
              <a:t>Click here to add text</a:t>
            </a:r>
          </a:p>
        </p:txBody>
      </p:sp>
    </p:spTree>
    <p:extLst>
      <p:ext uri="{BB962C8B-B14F-4D97-AF65-F5344CB8AC3E}">
        <p14:creationId xmlns:p14="http://schemas.microsoft.com/office/powerpoint/2010/main" val="404482389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Rubrik + text">
    <p:spTree>
      <p:nvGrpSpPr>
        <p:cNvPr id="1" name=""/>
        <p:cNvGrpSpPr/>
        <p:nvPr/>
      </p:nvGrpSpPr>
      <p:grpSpPr>
        <a:xfrm>
          <a:off x="0" y="0"/>
          <a:ext cx="0" cy="0"/>
          <a:chOff x="0" y="0"/>
          <a:chExt cx="0" cy="0"/>
        </a:xfrm>
      </p:grpSpPr>
      <p:sp>
        <p:nvSpPr>
          <p:cNvPr id="11" name="Shape 11"/>
          <p:cNvSpPr>
            <a:spLocks noGrp="1"/>
          </p:cNvSpPr>
          <p:nvPr>
            <p:ph type="title" hasCustomPrompt="1"/>
          </p:nvPr>
        </p:nvSpPr>
        <p:spPr>
          <a:xfrm>
            <a:off x="1800000" y="1080000"/>
            <a:ext cx="9360000" cy="2286000"/>
          </a:xfrm>
          <a:prstGeom prst="rect">
            <a:avLst/>
          </a:prstGeom>
        </p:spPr>
        <p:txBody>
          <a:bodyPr bIns="359982" anchor="b">
            <a:noAutofit/>
          </a:bodyPr>
          <a:lstStyle>
            <a:lvl1pPr algn="l">
              <a:defRPr sz="6000" b="0" i="0">
                <a:solidFill>
                  <a:schemeClr val="accent1"/>
                </a:solidFill>
                <a:latin typeface="Times New Roman"/>
                <a:cs typeface="Times New Roman"/>
              </a:defRPr>
            </a:lvl1pPr>
          </a:lstStyle>
          <a:p>
            <a:r>
              <a:rPr lang="sv-SE" dirty="0"/>
              <a:t>Add a headline</a:t>
            </a:r>
            <a:endParaRPr dirty="0"/>
          </a:p>
        </p:txBody>
      </p:sp>
      <p:sp>
        <p:nvSpPr>
          <p:cNvPr id="12" name="Shape 12"/>
          <p:cNvSpPr>
            <a:spLocks noGrp="1"/>
          </p:cNvSpPr>
          <p:nvPr>
            <p:ph type="body" sz="quarter" idx="1" hasCustomPrompt="1"/>
          </p:nvPr>
        </p:nvSpPr>
        <p:spPr>
          <a:xfrm>
            <a:off x="1800000" y="3380925"/>
            <a:ext cx="9360000" cy="5835600"/>
          </a:xfrm>
          <a:prstGeom prst="rect">
            <a:avLst/>
          </a:prstGeom>
        </p:spPr>
        <p:txBody>
          <a:bodyPr anchor="t">
            <a:noAutofit/>
          </a:bodyPr>
          <a:lstStyle>
            <a:lvl1pPr marL="252000" marR="0" indent="-252000" algn="l" defTabSz="584170" rtl="0" eaLnBrk="1" fontAlgn="auto" latinLnBrk="0" hangingPunct="1">
              <a:lnSpc>
                <a:spcPct val="110000"/>
              </a:lnSpc>
              <a:spcBef>
                <a:spcPts val="1200"/>
              </a:spcBef>
              <a:spcAft>
                <a:spcPts val="0"/>
              </a:spcAft>
              <a:buClr>
                <a:schemeClr val="accent1"/>
              </a:buClr>
              <a:buSzTx/>
              <a:buFont typeface="Arial"/>
              <a:buChar char="•"/>
              <a:tabLst/>
              <a:defRPr sz="2800" b="0" i="0" baseline="0">
                <a:latin typeface="Arial"/>
                <a:cs typeface="Arial"/>
              </a:defRPr>
            </a:lvl1pPr>
            <a:lvl2pPr marL="504000" marR="0" indent="-252000" algn="l" defTabSz="584170" rtl="0" eaLnBrk="1" fontAlgn="auto" latinLnBrk="0" hangingPunct="1">
              <a:lnSpc>
                <a:spcPct val="110000"/>
              </a:lnSpc>
              <a:spcBef>
                <a:spcPts val="0"/>
              </a:spcBef>
              <a:spcAft>
                <a:spcPts val="0"/>
              </a:spcAft>
              <a:buClr>
                <a:schemeClr val="accent1"/>
              </a:buClr>
              <a:buSzTx/>
              <a:buFont typeface=".HelveticaNeueDeskInterface-Regular" charset="-120"/>
              <a:buChar char="-"/>
              <a:tabLst/>
              <a:defRPr sz="2800"/>
            </a:lvl2pPr>
            <a:lvl3pPr marL="756000" indent="-252000" algn="l">
              <a:spcBef>
                <a:spcPts val="0"/>
              </a:spcBef>
              <a:buSzTx/>
              <a:buFont typeface=".HelveticaNeueDeskInterface-Regular" charset="-120"/>
              <a:buChar char="-"/>
              <a:defRPr sz="2800"/>
            </a:lvl3pPr>
            <a:lvl4pPr marL="1008000" indent="-252000" algn="l">
              <a:spcBef>
                <a:spcPts val="0"/>
              </a:spcBef>
              <a:buSzTx/>
              <a:buFont typeface=".HelveticaNeueDeskInterface-Regular" charset="-120"/>
              <a:buChar char="-"/>
              <a:defRPr sz="2800"/>
            </a:lvl4pPr>
            <a:lvl5pPr marL="1260000" indent="-252000" algn="l">
              <a:spcBef>
                <a:spcPts val="0"/>
              </a:spcBef>
              <a:buSzTx/>
              <a:buFont typeface=".HelveticaNeueDeskInterface-Regular" charset="-120"/>
              <a:buChar char="-"/>
              <a:defRPr sz="2800" baseline="0"/>
            </a:lvl5pPr>
            <a:lvl6pPr marL="1512000" indent="-252000">
              <a:spcBef>
                <a:spcPts val="0"/>
              </a:spcBef>
              <a:buClr>
                <a:schemeClr val="accent1"/>
              </a:buClr>
              <a:buSzPct val="100000"/>
              <a:buFont typeface=".HelveticaNeueDeskInterface-Regular" charset="-120"/>
              <a:buChar char="-"/>
              <a:defRPr sz="2800" b="0" i="0">
                <a:latin typeface="Arial" charset="0"/>
                <a:ea typeface="Arial" charset="0"/>
                <a:cs typeface="Arial" charset="0"/>
              </a:defRPr>
            </a:lvl6pPr>
          </a:lstStyle>
          <a:p>
            <a:r>
              <a:rPr lang="sv-SE" dirty="0"/>
              <a:t>First level </a:t>
            </a:r>
          </a:p>
          <a:p>
            <a:pPr lvl="1"/>
            <a:r>
              <a:rPr lang="sv-SE" dirty="0"/>
              <a:t>Second level</a:t>
            </a:r>
          </a:p>
          <a:p>
            <a:pPr lvl="2"/>
            <a:r>
              <a:rPr lang="sv-SE" dirty="0"/>
              <a:t>Third level</a:t>
            </a:r>
          </a:p>
          <a:p>
            <a:pPr lvl="3"/>
            <a:r>
              <a:rPr lang="sv-SE" sz="2800" dirty="0"/>
              <a:t>Fourth level</a:t>
            </a:r>
          </a:p>
          <a:p>
            <a:pPr lvl="4"/>
            <a:r>
              <a:rPr lang="sv-SE" sz="2800" dirty="0"/>
              <a:t>Fifth level</a:t>
            </a:r>
          </a:p>
        </p:txBody>
      </p:sp>
    </p:spTree>
    <p:extLst>
      <p:ext uri="{BB962C8B-B14F-4D97-AF65-F5344CB8AC3E}">
        <p14:creationId xmlns:p14="http://schemas.microsoft.com/office/powerpoint/2010/main" val="278568522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ida 1:2">
    <p:spTree>
      <p:nvGrpSpPr>
        <p:cNvPr id="1" name=""/>
        <p:cNvGrpSpPr/>
        <p:nvPr/>
      </p:nvGrpSpPr>
      <p:grpSpPr>
        <a:xfrm>
          <a:off x="0" y="0"/>
          <a:ext cx="0" cy="0"/>
          <a:chOff x="0" y="0"/>
          <a:chExt cx="0" cy="0"/>
        </a:xfrm>
      </p:grpSpPr>
      <p:pic>
        <p:nvPicPr>
          <p:cNvPr id="19" name="Bildobjekt 18" descr="dsc_008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936" y="217841"/>
            <a:ext cx="12562652" cy="9310611"/>
          </a:xfrm>
          <a:prstGeom prst="rect">
            <a:avLst/>
          </a:prstGeom>
        </p:spPr>
      </p:pic>
      <p:sp>
        <p:nvSpPr>
          <p:cNvPr id="3" name="Rektangel 2"/>
          <p:cNvSpPr/>
          <p:nvPr userDrawn="1"/>
        </p:nvSpPr>
        <p:spPr>
          <a:xfrm>
            <a:off x="135626" y="123307"/>
            <a:ext cx="4648315" cy="2937993"/>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chemeClr val="bg1">
                  <a:alpha val="76000"/>
                </a:schemeClr>
              </a:gs>
              <a:gs pos="50000">
                <a:schemeClr val="bg1">
                  <a:alpha val="0"/>
                </a:schemeClr>
              </a:gs>
            </a:gsLst>
            <a:lin ang="3480000" scaled="0"/>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13" name="Bildobjekt 12"/>
          <p:cNvPicPr>
            <a:picLocks noChangeAspect="1"/>
          </p:cNvPicPr>
          <p:nvPr userDrawn="1"/>
        </p:nvPicPr>
        <p:blipFill>
          <a:blip r:embed="rId3"/>
          <a:stretch>
            <a:fillRect/>
          </a:stretch>
        </p:blipFill>
        <p:spPr>
          <a:xfrm>
            <a:off x="6629400" y="2083774"/>
            <a:ext cx="6338409" cy="1872000"/>
          </a:xfrm>
          <a:prstGeom prst="rect">
            <a:avLst/>
          </a:prstGeom>
        </p:spPr>
      </p:pic>
      <p:sp>
        <p:nvSpPr>
          <p:cNvPr id="15" name="Shape 124"/>
          <p:cNvSpPr>
            <a:spLocks noGrp="1"/>
          </p:cNvSpPr>
          <p:nvPr>
            <p:ph type="title" hasCustomPrompt="1"/>
          </p:nvPr>
        </p:nvSpPr>
        <p:spPr>
          <a:xfrm>
            <a:off x="6974683" y="2342559"/>
            <a:ext cx="5528975" cy="779701"/>
          </a:xfrm>
          <a:prstGeom prst="rect">
            <a:avLst/>
          </a:prstGeom>
        </p:spPr>
        <p:txBody>
          <a:bodyPr wrap="square" bIns="50400">
            <a:spAutoFit/>
          </a:bodyPr>
          <a:lstStyle>
            <a:lvl1pPr>
              <a:defRPr sz="4100">
                <a:solidFill>
                  <a:schemeClr val="accent1"/>
                </a:solidFill>
              </a:defRPr>
            </a:lvl1pPr>
          </a:lstStyle>
          <a:p>
            <a:r>
              <a:rPr lang="sv-SE" sz="4400" dirty="0">
                <a:solidFill>
                  <a:srgbClr val="9C610B"/>
                </a:solidFill>
                <a:latin typeface="Times New Roman"/>
                <a:cs typeface="Times New Roman"/>
              </a:rPr>
              <a:t>Add a short title</a:t>
            </a:r>
            <a:endParaRPr sz="4400" dirty="0">
              <a:solidFill>
                <a:srgbClr val="9C610B"/>
              </a:solidFill>
              <a:latin typeface="Times New Roman"/>
              <a:cs typeface="Times New Roman"/>
            </a:endParaRPr>
          </a:p>
        </p:txBody>
      </p:sp>
      <p:cxnSp>
        <p:nvCxnSpPr>
          <p:cNvPr id="16" name="Rak 15"/>
          <p:cNvCxnSpPr>
            <a:cxnSpLocks/>
          </p:cNvCxnSpPr>
          <p:nvPr userDrawn="1"/>
        </p:nvCxnSpPr>
        <p:spPr>
          <a:xfrm>
            <a:off x="6974683" y="3177247"/>
            <a:ext cx="5809905"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18" name="Platshållare för text 7"/>
          <p:cNvSpPr>
            <a:spLocks noGrp="1"/>
          </p:cNvSpPr>
          <p:nvPr>
            <p:ph type="body" sz="quarter" idx="10" hasCustomPrompt="1"/>
          </p:nvPr>
        </p:nvSpPr>
        <p:spPr>
          <a:xfrm>
            <a:off x="6974683" y="3316694"/>
            <a:ext cx="5351987" cy="442877"/>
          </a:xfrm>
        </p:spPr>
        <p:txBody>
          <a:bodyPr vert="horz"/>
          <a:lstStyle>
            <a:lvl1pPr marL="0" indent="0">
              <a:buNone/>
              <a:defRPr sz="1400" b="1" kern="1200" cap="all" spc="100" baseline="0">
                <a:solidFill>
                  <a:schemeClr val="accent1"/>
                </a:solidFill>
              </a:defRPr>
            </a:lvl1pPr>
          </a:lstStyle>
          <a:p>
            <a:pPr lvl="0"/>
            <a:r>
              <a:rPr lang="sv-SE" dirty="0"/>
              <a:t>Add a subtitle</a:t>
            </a:r>
          </a:p>
        </p:txBody>
      </p:sp>
      <p:pic>
        <p:nvPicPr>
          <p:cNvPr id="11" name="Bildobjekt 10"/>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pic>
        <p:nvPicPr>
          <p:cNvPr id="4" name="Picture 3">
            <a:extLst>
              <a:ext uri="{FF2B5EF4-FFF2-40B4-BE49-F238E27FC236}">
                <a16:creationId xmlns:a16="http://schemas.microsoft.com/office/drawing/2014/main" id="{A1A51D89-8AE9-0941-AC62-8C82CEEA63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5259" y="546970"/>
            <a:ext cx="3914775" cy="1530812"/>
          </a:xfrm>
          <a:prstGeom prst="rect">
            <a:avLst/>
          </a:prstGeom>
        </p:spPr>
      </p:pic>
    </p:spTree>
    <p:extLst>
      <p:ext uri="{BB962C8B-B14F-4D97-AF65-F5344CB8AC3E}">
        <p14:creationId xmlns:p14="http://schemas.microsoft.com/office/powerpoint/2010/main" val="395715047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Rubrik + text mörk">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8048BD3-57F6-8C48-B3C6-2B020CC6A10F}"/>
              </a:ext>
            </a:extLst>
          </p:cNvPr>
          <p:cNvSpPr/>
          <p:nvPr userDrawn="1"/>
        </p:nvSpPr>
        <p:spPr>
          <a:xfrm>
            <a:off x="219075" y="219075"/>
            <a:ext cx="12563475" cy="9312275"/>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Shape 11"/>
          <p:cNvSpPr>
            <a:spLocks noGrp="1"/>
          </p:cNvSpPr>
          <p:nvPr>
            <p:ph type="title" hasCustomPrompt="1"/>
          </p:nvPr>
        </p:nvSpPr>
        <p:spPr>
          <a:xfrm>
            <a:off x="1800000" y="1080000"/>
            <a:ext cx="9360000" cy="2286000"/>
          </a:xfrm>
          <a:prstGeom prst="rect">
            <a:avLst/>
          </a:prstGeom>
        </p:spPr>
        <p:txBody>
          <a:bodyPr bIns="359982" anchor="b">
            <a:noAutofit/>
          </a:bodyPr>
          <a:lstStyle>
            <a:lvl1pPr algn="l">
              <a:defRPr sz="6000" b="0" i="0">
                <a:solidFill>
                  <a:schemeClr val="bg1"/>
                </a:solidFill>
                <a:latin typeface="Times New Roman"/>
                <a:cs typeface="Times New Roman"/>
              </a:defRPr>
            </a:lvl1pPr>
          </a:lstStyle>
          <a:p>
            <a:r>
              <a:rPr lang="sv-SE" dirty="0"/>
              <a:t>Add a headline</a:t>
            </a:r>
            <a:endParaRPr dirty="0"/>
          </a:p>
        </p:txBody>
      </p:sp>
      <p:sp>
        <p:nvSpPr>
          <p:cNvPr id="12" name="Shape 12"/>
          <p:cNvSpPr>
            <a:spLocks noGrp="1"/>
          </p:cNvSpPr>
          <p:nvPr>
            <p:ph type="body" sz="quarter" idx="1" hasCustomPrompt="1"/>
          </p:nvPr>
        </p:nvSpPr>
        <p:spPr>
          <a:xfrm>
            <a:off x="1800000" y="3380925"/>
            <a:ext cx="9360000" cy="5835600"/>
          </a:xfrm>
          <a:prstGeom prst="rect">
            <a:avLst/>
          </a:prstGeom>
        </p:spPr>
        <p:txBody>
          <a:bodyPr anchor="t">
            <a:noAutofit/>
          </a:bodyPr>
          <a:lstStyle>
            <a:lvl1pPr marL="252000" marR="0" indent="-252000" algn="l" defTabSz="584170" rtl="0" eaLnBrk="1" fontAlgn="auto" latinLnBrk="0" hangingPunct="1">
              <a:lnSpc>
                <a:spcPct val="110000"/>
              </a:lnSpc>
              <a:spcBef>
                <a:spcPts val="1200"/>
              </a:spcBef>
              <a:spcAft>
                <a:spcPts val="0"/>
              </a:spcAft>
              <a:buClr>
                <a:schemeClr val="accent6"/>
              </a:buClr>
              <a:buSzTx/>
              <a:buFont typeface="Arial"/>
              <a:buChar char="•"/>
              <a:tabLst/>
              <a:defRPr sz="2800" b="0" i="0" baseline="0">
                <a:solidFill>
                  <a:schemeClr val="bg1"/>
                </a:solidFill>
                <a:latin typeface="Arial"/>
                <a:cs typeface="Arial"/>
              </a:defRPr>
            </a:lvl1pPr>
            <a:lvl2pPr marL="504000" marR="0" indent="-252000" algn="l" defTabSz="584170" rtl="0" eaLnBrk="1" fontAlgn="auto" latinLnBrk="0" hangingPunct="1">
              <a:lnSpc>
                <a:spcPct val="110000"/>
              </a:lnSpc>
              <a:spcBef>
                <a:spcPts val="0"/>
              </a:spcBef>
              <a:spcAft>
                <a:spcPts val="0"/>
              </a:spcAft>
              <a:buClr>
                <a:schemeClr val="accent6"/>
              </a:buClr>
              <a:buSzTx/>
              <a:buFont typeface=".HelveticaNeueDeskInterface-Regular" charset="-120"/>
              <a:buChar char="-"/>
              <a:tabLst/>
              <a:defRPr sz="2800">
                <a:solidFill>
                  <a:schemeClr val="bg1"/>
                </a:solidFill>
              </a:defRPr>
            </a:lvl2pPr>
            <a:lvl3pPr marL="756000" indent="-252000" algn="l">
              <a:spcBef>
                <a:spcPts val="0"/>
              </a:spcBef>
              <a:buClr>
                <a:schemeClr val="accent6"/>
              </a:buClr>
              <a:buSzTx/>
              <a:buFont typeface=".HelveticaNeueDeskInterface-Regular" charset="-120"/>
              <a:buChar char="-"/>
              <a:defRPr sz="2800">
                <a:solidFill>
                  <a:schemeClr val="bg1"/>
                </a:solidFill>
              </a:defRPr>
            </a:lvl3pPr>
            <a:lvl4pPr marL="1008000" indent="-252000" algn="l">
              <a:spcBef>
                <a:spcPts val="0"/>
              </a:spcBef>
              <a:buClr>
                <a:schemeClr val="accent6"/>
              </a:buClr>
              <a:buSzTx/>
              <a:buFont typeface=".HelveticaNeueDeskInterface-Regular" charset="-120"/>
              <a:buChar char="-"/>
              <a:defRPr sz="2800">
                <a:solidFill>
                  <a:schemeClr val="bg1"/>
                </a:solidFill>
              </a:defRPr>
            </a:lvl4pPr>
            <a:lvl5pPr marL="1260000" indent="-252000" algn="l">
              <a:spcBef>
                <a:spcPts val="0"/>
              </a:spcBef>
              <a:buClr>
                <a:schemeClr val="accent6"/>
              </a:buClr>
              <a:buSzTx/>
              <a:buFont typeface=".HelveticaNeueDeskInterface-Regular" charset="-120"/>
              <a:buChar char="-"/>
              <a:defRPr sz="2800" baseline="0">
                <a:solidFill>
                  <a:schemeClr val="bg1"/>
                </a:solidFill>
              </a:defRPr>
            </a:lvl5pPr>
            <a:lvl6pPr marL="1260000" indent="0">
              <a:spcBef>
                <a:spcPts val="0"/>
              </a:spcBef>
              <a:buClr>
                <a:schemeClr val="accent6"/>
              </a:buClr>
              <a:buSzPct val="100000"/>
              <a:buFont typeface=".HelveticaNeueDeskInterface-Regular" charset="-120"/>
              <a:buNone/>
              <a:defRPr sz="2800" b="0" i="0">
                <a:solidFill>
                  <a:schemeClr val="bg1"/>
                </a:solidFill>
                <a:latin typeface="Arial" charset="0"/>
                <a:ea typeface="Arial" charset="0"/>
                <a:cs typeface="Arial" charset="0"/>
              </a:defRPr>
            </a:lvl6pPr>
          </a:lstStyle>
          <a:p>
            <a:r>
              <a:rPr lang="sv-SE" dirty="0"/>
              <a:t>First level </a:t>
            </a:r>
          </a:p>
          <a:p>
            <a:pPr lvl="1"/>
            <a:r>
              <a:rPr lang="sv-SE" dirty="0"/>
              <a:t>Second level</a:t>
            </a:r>
          </a:p>
          <a:p>
            <a:pPr lvl="2"/>
            <a:r>
              <a:rPr lang="sv-SE" dirty="0"/>
              <a:t>Third level</a:t>
            </a:r>
          </a:p>
          <a:p>
            <a:pPr lvl="3"/>
            <a:r>
              <a:rPr lang="sv-SE" sz="2800" dirty="0"/>
              <a:t>Fourth level</a:t>
            </a:r>
          </a:p>
          <a:p>
            <a:pPr lvl="4"/>
            <a:r>
              <a:rPr lang="sv-SE" sz="2800" dirty="0"/>
              <a:t>Fifth level</a:t>
            </a:r>
          </a:p>
        </p:txBody>
      </p:sp>
    </p:spTree>
    <p:extLst>
      <p:ext uri="{BB962C8B-B14F-4D97-AF65-F5344CB8AC3E}">
        <p14:creationId xmlns:p14="http://schemas.microsoft.com/office/powerpoint/2010/main" val="267572122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ör skrymmande grafik etc">
    <p:spTree>
      <p:nvGrpSpPr>
        <p:cNvPr id="1" name=""/>
        <p:cNvGrpSpPr/>
        <p:nvPr/>
      </p:nvGrpSpPr>
      <p:grpSpPr>
        <a:xfrm>
          <a:off x="0" y="0"/>
          <a:ext cx="0" cy="0"/>
          <a:chOff x="0" y="0"/>
          <a:chExt cx="0" cy="0"/>
        </a:xfrm>
      </p:grpSpPr>
      <p:sp>
        <p:nvSpPr>
          <p:cNvPr id="11" name="Shape 11"/>
          <p:cNvSpPr>
            <a:spLocks noGrp="1"/>
          </p:cNvSpPr>
          <p:nvPr>
            <p:ph type="title" hasCustomPrompt="1"/>
          </p:nvPr>
        </p:nvSpPr>
        <p:spPr>
          <a:xfrm>
            <a:off x="1800000" y="540000"/>
            <a:ext cx="9360000" cy="1800000"/>
          </a:xfrm>
          <a:prstGeom prst="rect">
            <a:avLst/>
          </a:prstGeom>
        </p:spPr>
        <p:txBody>
          <a:bodyPr bIns="50400" anchor="ctr" anchorCtr="0">
            <a:normAutofit/>
          </a:bodyPr>
          <a:lstStyle>
            <a:lvl1pPr algn="l">
              <a:defRPr sz="6000" b="0" i="0">
                <a:solidFill>
                  <a:schemeClr val="accent1"/>
                </a:solidFill>
                <a:latin typeface="Times New Roman"/>
                <a:cs typeface="Times New Roman"/>
              </a:defRPr>
            </a:lvl1pPr>
          </a:lstStyle>
          <a:p>
            <a:r>
              <a:rPr lang="sv-SE" dirty="0"/>
              <a:t>Add a headline</a:t>
            </a:r>
            <a:endParaRPr dirty="0"/>
          </a:p>
        </p:txBody>
      </p:sp>
      <p:sp>
        <p:nvSpPr>
          <p:cNvPr id="3" name="Platshållare för innehåll 2">
            <a:extLst>
              <a:ext uri="{FF2B5EF4-FFF2-40B4-BE49-F238E27FC236}">
                <a16:creationId xmlns:a16="http://schemas.microsoft.com/office/drawing/2014/main" id="{E53F5F81-755B-BD4D-9D49-6167110C8A36}"/>
              </a:ext>
            </a:extLst>
          </p:cNvPr>
          <p:cNvSpPr>
            <a:spLocks noGrp="1"/>
          </p:cNvSpPr>
          <p:nvPr>
            <p:ph sz="quarter" idx="10" hasCustomPrompt="1"/>
          </p:nvPr>
        </p:nvSpPr>
        <p:spPr>
          <a:xfrm>
            <a:off x="1800000" y="2340000"/>
            <a:ext cx="9360000" cy="6120000"/>
          </a:xfrm>
        </p:spPr>
        <p:txBody>
          <a:bodyPr/>
          <a:lstStyle>
            <a:lvl1pPr>
              <a:defRPr/>
            </a:lvl1pPr>
            <a:lvl2pPr>
              <a:defRPr/>
            </a:lvl2pPr>
            <a:lvl3pPr>
              <a:defRPr/>
            </a:lvl3pPr>
            <a:lvl4pPr>
              <a:defRPr/>
            </a:lvl4pPr>
            <a:lvl5pPr>
              <a:defRPr/>
            </a:lvl5pPr>
            <a:lvl6pPr marL="1260000" indent="0">
              <a:buNone/>
              <a:defRPr/>
            </a:lvl6pPr>
          </a:lstStyle>
          <a:p>
            <a:r>
              <a:rPr lang="sv-SE" dirty="0"/>
              <a:t>First level </a:t>
            </a:r>
          </a:p>
          <a:p>
            <a:pPr lvl="1"/>
            <a:r>
              <a:rPr lang="sv-SE" dirty="0"/>
              <a:t>Second level</a:t>
            </a:r>
          </a:p>
          <a:p>
            <a:pPr lvl="2"/>
            <a:r>
              <a:rPr lang="sv-SE" dirty="0"/>
              <a:t>Third level</a:t>
            </a:r>
          </a:p>
          <a:p>
            <a:pPr lvl="3"/>
            <a:r>
              <a:rPr lang="sv-SE" sz="2800" dirty="0"/>
              <a:t>Fourth level</a:t>
            </a:r>
          </a:p>
          <a:p>
            <a:pPr lvl="4"/>
            <a:r>
              <a:rPr lang="sv-SE" sz="2800" dirty="0"/>
              <a:t>Fifth level</a:t>
            </a:r>
          </a:p>
          <a:p>
            <a:endParaRPr lang="sv-SE" dirty="0"/>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ör skrymmande grafik mör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10459BE-9E3D-AF4D-880C-F40772C9481F}"/>
              </a:ext>
            </a:extLst>
          </p:cNvPr>
          <p:cNvSpPr/>
          <p:nvPr userDrawn="1"/>
        </p:nvSpPr>
        <p:spPr>
          <a:xfrm>
            <a:off x="219075" y="219075"/>
            <a:ext cx="12563475" cy="9312275"/>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Shape 11"/>
          <p:cNvSpPr>
            <a:spLocks noGrp="1"/>
          </p:cNvSpPr>
          <p:nvPr>
            <p:ph type="title" hasCustomPrompt="1"/>
          </p:nvPr>
        </p:nvSpPr>
        <p:spPr>
          <a:xfrm>
            <a:off x="1800000" y="540000"/>
            <a:ext cx="9360000" cy="1800000"/>
          </a:xfrm>
          <a:prstGeom prst="rect">
            <a:avLst/>
          </a:prstGeom>
        </p:spPr>
        <p:txBody>
          <a:bodyPr bIns="50400" anchor="ctr" anchorCtr="0">
            <a:normAutofit/>
          </a:bodyPr>
          <a:lstStyle>
            <a:lvl1pPr algn="l">
              <a:defRPr sz="6000" b="0" i="0">
                <a:solidFill>
                  <a:schemeClr val="bg1"/>
                </a:solidFill>
                <a:latin typeface="Times New Roman"/>
                <a:cs typeface="Times New Roman"/>
              </a:defRPr>
            </a:lvl1pPr>
          </a:lstStyle>
          <a:p>
            <a:r>
              <a:rPr lang="sv-SE" dirty="0"/>
              <a:t>Add a headline</a:t>
            </a:r>
            <a:endParaRPr dirty="0"/>
          </a:p>
        </p:txBody>
      </p:sp>
      <p:sp>
        <p:nvSpPr>
          <p:cNvPr id="3" name="Platshållare för innehåll 2">
            <a:extLst>
              <a:ext uri="{FF2B5EF4-FFF2-40B4-BE49-F238E27FC236}">
                <a16:creationId xmlns:a16="http://schemas.microsoft.com/office/drawing/2014/main" id="{E53F5F81-755B-BD4D-9D49-6167110C8A36}"/>
              </a:ext>
            </a:extLst>
          </p:cNvPr>
          <p:cNvSpPr>
            <a:spLocks noGrp="1"/>
          </p:cNvSpPr>
          <p:nvPr>
            <p:ph sz="quarter" idx="10" hasCustomPrompt="1"/>
          </p:nvPr>
        </p:nvSpPr>
        <p:spPr>
          <a:xfrm>
            <a:off x="1800000" y="2340000"/>
            <a:ext cx="9360000" cy="6120000"/>
          </a:xfrm>
        </p:spPr>
        <p:txBody>
          <a:bodyPr/>
          <a:lstStyle>
            <a:lvl1pPr>
              <a:buClr>
                <a:schemeClr val="accent6"/>
              </a:buClr>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vl6pPr marL="1260000" indent="0">
              <a:buClr>
                <a:schemeClr val="accent6"/>
              </a:buClr>
              <a:buNone/>
              <a:defRPr>
                <a:solidFill>
                  <a:schemeClr val="bg1"/>
                </a:solidFill>
              </a:defRPr>
            </a:lvl6pPr>
          </a:lstStyle>
          <a:p>
            <a:r>
              <a:rPr lang="sv-SE" dirty="0"/>
              <a:t>First level </a:t>
            </a:r>
          </a:p>
          <a:p>
            <a:pPr lvl="1"/>
            <a:r>
              <a:rPr lang="sv-SE" dirty="0"/>
              <a:t>Second level</a:t>
            </a:r>
          </a:p>
          <a:p>
            <a:pPr lvl="2"/>
            <a:r>
              <a:rPr lang="sv-SE" dirty="0"/>
              <a:t>Third level</a:t>
            </a:r>
          </a:p>
          <a:p>
            <a:pPr lvl="3"/>
            <a:r>
              <a:rPr lang="sv-SE" sz="2800" dirty="0"/>
              <a:t>Fourth level</a:t>
            </a:r>
          </a:p>
          <a:p>
            <a:pPr lvl="4"/>
            <a:r>
              <a:rPr lang="sv-SE" sz="2800" dirty="0"/>
              <a:t>Fifth level</a:t>
            </a:r>
          </a:p>
          <a:p>
            <a:pPr lvl="5"/>
            <a:endParaRPr lang="sv-SE" sz="2800" dirty="0"/>
          </a:p>
          <a:p>
            <a:endParaRPr lang="sv-SE" dirty="0"/>
          </a:p>
        </p:txBody>
      </p:sp>
    </p:spTree>
    <p:extLst>
      <p:ext uri="{BB962C8B-B14F-4D97-AF65-F5344CB8AC3E}">
        <p14:creationId xmlns:p14="http://schemas.microsoft.com/office/powerpoint/2010/main" val="31638427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ör jättemycket text">
    <p:spTree>
      <p:nvGrpSpPr>
        <p:cNvPr id="1" name=""/>
        <p:cNvGrpSpPr/>
        <p:nvPr/>
      </p:nvGrpSpPr>
      <p:grpSpPr>
        <a:xfrm>
          <a:off x="0" y="0"/>
          <a:ext cx="0" cy="0"/>
          <a:chOff x="0" y="0"/>
          <a:chExt cx="0" cy="0"/>
        </a:xfrm>
      </p:grpSpPr>
      <p:sp>
        <p:nvSpPr>
          <p:cNvPr id="11" name="Shape 11"/>
          <p:cNvSpPr>
            <a:spLocks noGrp="1"/>
          </p:cNvSpPr>
          <p:nvPr>
            <p:ph type="title" hasCustomPrompt="1"/>
          </p:nvPr>
        </p:nvSpPr>
        <p:spPr>
          <a:xfrm>
            <a:off x="990000" y="219075"/>
            <a:ext cx="10980000" cy="1535067"/>
          </a:xfrm>
          <a:prstGeom prst="rect">
            <a:avLst/>
          </a:prstGeom>
        </p:spPr>
        <p:txBody>
          <a:bodyPr lIns="50400" tIns="50400" rIns="50400" bIns="50400" anchor="ctr" anchorCtr="0">
            <a:normAutofit/>
          </a:bodyPr>
          <a:lstStyle>
            <a:lvl1pPr algn="l">
              <a:defRPr sz="6000" b="0" i="0">
                <a:solidFill>
                  <a:schemeClr val="accent1"/>
                </a:solidFill>
                <a:latin typeface="Times New Roman"/>
                <a:cs typeface="Times New Roman"/>
              </a:defRPr>
            </a:lvl1pPr>
          </a:lstStyle>
          <a:p>
            <a:r>
              <a:rPr lang="sv-SE" dirty="0" err="1"/>
              <a:t>When</a:t>
            </a:r>
            <a:r>
              <a:rPr lang="sv-SE" dirty="0"/>
              <a:t> </a:t>
            </a:r>
            <a:r>
              <a:rPr lang="sv-SE" dirty="0" err="1"/>
              <a:t>more</a:t>
            </a:r>
            <a:r>
              <a:rPr lang="sv-SE" dirty="0"/>
              <a:t> space is </a:t>
            </a:r>
            <a:r>
              <a:rPr lang="sv-SE" dirty="0" err="1"/>
              <a:t>needed</a:t>
            </a:r>
            <a:endParaRPr dirty="0"/>
          </a:p>
        </p:txBody>
      </p:sp>
      <p:sp>
        <p:nvSpPr>
          <p:cNvPr id="3" name="Platshållare för innehåll 2">
            <a:extLst>
              <a:ext uri="{FF2B5EF4-FFF2-40B4-BE49-F238E27FC236}">
                <a16:creationId xmlns:a16="http://schemas.microsoft.com/office/drawing/2014/main" id="{E53F5F81-755B-BD4D-9D49-6167110C8A36}"/>
              </a:ext>
            </a:extLst>
          </p:cNvPr>
          <p:cNvSpPr>
            <a:spLocks noGrp="1"/>
          </p:cNvSpPr>
          <p:nvPr>
            <p:ph sz="quarter" idx="10" hasCustomPrompt="1"/>
          </p:nvPr>
        </p:nvSpPr>
        <p:spPr>
          <a:xfrm>
            <a:off x="990000" y="1754142"/>
            <a:ext cx="10980000" cy="7777207"/>
          </a:xfrm>
        </p:spPr>
        <p:txBody>
          <a:bodyPr/>
          <a:lstStyle>
            <a:lvl1pPr>
              <a:defRPr/>
            </a:lvl1pPr>
            <a:lvl2pPr>
              <a:defRPr/>
            </a:lvl2pPr>
            <a:lvl3pPr>
              <a:defRPr/>
            </a:lvl3pPr>
            <a:lvl4pPr>
              <a:defRPr/>
            </a:lvl4pPr>
            <a:lvl5pPr>
              <a:defRPr/>
            </a:lvl5pPr>
            <a:lvl6pPr marL="1260000" indent="0">
              <a:buNone/>
              <a:defRPr/>
            </a:lvl6pPr>
          </a:lstStyle>
          <a:p>
            <a:r>
              <a:rPr lang="sv-SE" dirty="0"/>
              <a:t>First level </a:t>
            </a:r>
          </a:p>
          <a:p>
            <a:pPr lvl="1"/>
            <a:r>
              <a:rPr lang="sv-SE" dirty="0"/>
              <a:t>Second level</a:t>
            </a:r>
          </a:p>
          <a:p>
            <a:pPr lvl="2"/>
            <a:r>
              <a:rPr lang="sv-SE" dirty="0"/>
              <a:t>Third level</a:t>
            </a:r>
          </a:p>
          <a:p>
            <a:pPr lvl="3"/>
            <a:r>
              <a:rPr lang="sv-SE" sz="2800" dirty="0"/>
              <a:t>Fourth level</a:t>
            </a:r>
          </a:p>
          <a:p>
            <a:pPr lvl="4"/>
            <a:r>
              <a:rPr lang="sv-SE" sz="2800" dirty="0"/>
              <a:t>Fifth level</a:t>
            </a:r>
          </a:p>
          <a:p>
            <a:endParaRPr lang="sv-SE" dirty="0"/>
          </a:p>
        </p:txBody>
      </p:sp>
    </p:spTree>
    <p:extLst>
      <p:ext uri="{BB962C8B-B14F-4D97-AF65-F5344CB8AC3E}">
        <p14:creationId xmlns:p14="http://schemas.microsoft.com/office/powerpoint/2010/main" val="256902667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ör jättemycket text mör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5ED2D29-51E2-7644-9B28-5DCC139B1F01}"/>
              </a:ext>
            </a:extLst>
          </p:cNvPr>
          <p:cNvSpPr/>
          <p:nvPr userDrawn="1"/>
        </p:nvSpPr>
        <p:spPr>
          <a:xfrm>
            <a:off x="219075" y="219075"/>
            <a:ext cx="12563475" cy="9312275"/>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Shape 11"/>
          <p:cNvSpPr>
            <a:spLocks noGrp="1"/>
          </p:cNvSpPr>
          <p:nvPr>
            <p:ph type="title" hasCustomPrompt="1"/>
          </p:nvPr>
        </p:nvSpPr>
        <p:spPr>
          <a:xfrm>
            <a:off x="990000" y="219075"/>
            <a:ext cx="10980000" cy="1535065"/>
          </a:xfrm>
          <a:prstGeom prst="rect">
            <a:avLst/>
          </a:prstGeom>
        </p:spPr>
        <p:txBody>
          <a:bodyPr lIns="50400" tIns="50400" rIns="50400" bIns="50400" anchor="ctr" anchorCtr="0">
            <a:normAutofit/>
          </a:bodyPr>
          <a:lstStyle>
            <a:lvl1pPr algn="l">
              <a:defRPr sz="6000" b="0" i="0">
                <a:solidFill>
                  <a:schemeClr val="bg1"/>
                </a:solidFill>
                <a:latin typeface="Times New Roman"/>
                <a:cs typeface="Times New Roman"/>
              </a:defRPr>
            </a:lvl1pPr>
          </a:lstStyle>
          <a:p>
            <a:r>
              <a:rPr lang="sv-SE" dirty="0" err="1"/>
              <a:t>When</a:t>
            </a:r>
            <a:r>
              <a:rPr lang="sv-SE" dirty="0"/>
              <a:t> </a:t>
            </a:r>
            <a:r>
              <a:rPr lang="sv-SE" dirty="0" err="1"/>
              <a:t>more</a:t>
            </a:r>
            <a:r>
              <a:rPr lang="sv-SE" dirty="0"/>
              <a:t> space is </a:t>
            </a:r>
            <a:r>
              <a:rPr lang="sv-SE" dirty="0" err="1"/>
              <a:t>needed</a:t>
            </a:r>
            <a:endParaRPr dirty="0"/>
          </a:p>
        </p:txBody>
      </p:sp>
      <p:sp>
        <p:nvSpPr>
          <p:cNvPr id="3" name="Platshållare för innehåll 2">
            <a:extLst>
              <a:ext uri="{FF2B5EF4-FFF2-40B4-BE49-F238E27FC236}">
                <a16:creationId xmlns:a16="http://schemas.microsoft.com/office/drawing/2014/main" id="{E53F5F81-755B-BD4D-9D49-6167110C8A36}"/>
              </a:ext>
            </a:extLst>
          </p:cNvPr>
          <p:cNvSpPr>
            <a:spLocks noGrp="1"/>
          </p:cNvSpPr>
          <p:nvPr>
            <p:ph sz="quarter" idx="10" hasCustomPrompt="1"/>
          </p:nvPr>
        </p:nvSpPr>
        <p:spPr>
          <a:xfrm>
            <a:off x="990000" y="1754142"/>
            <a:ext cx="10980000" cy="7777207"/>
          </a:xfrm>
        </p:spPr>
        <p:txBody>
          <a:bodyPr/>
          <a:lstStyle>
            <a:lvl1pPr>
              <a:buClr>
                <a:schemeClr val="accent6"/>
              </a:buClr>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vl6pPr marL="1260000" indent="0">
              <a:buClr>
                <a:schemeClr val="accent6"/>
              </a:buClr>
              <a:buNone/>
              <a:defRPr>
                <a:solidFill>
                  <a:schemeClr val="bg1"/>
                </a:solidFill>
              </a:defRPr>
            </a:lvl6pPr>
          </a:lstStyle>
          <a:p>
            <a:r>
              <a:rPr lang="sv-SE" dirty="0"/>
              <a:t>First level </a:t>
            </a:r>
          </a:p>
          <a:p>
            <a:pPr lvl="1"/>
            <a:r>
              <a:rPr lang="sv-SE" dirty="0"/>
              <a:t>Second level</a:t>
            </a:r>
          </a:p>
          <a:p>
            <a:pPr lvl="2"/>
            <a:r>
              <a:rPr lang="sv-SE" dirty="0"/>
              <a:t>Third level</a:t>
            </a:r>
          </a:p>
          <a:p>
            <a:pPr lvl="3"/>
            <a:r>
              <a:rPr lang="sv-SE" sz="2800" dirty="0"/>
              <a:t>Fourth level</a:t>
            </a:r>
          </a:p>
          <a:p>
            <a:pPr lvl="4"/>
            <a:r>
              <a:rPr lang="sv-SE" sz="2800" dirty="0"/>
              <a:t>Fifth level</a:t>
            </a:r>
          </a:p>
          <a:p>
            <a:endParaRPr lang="sv-SE" dirty="0"/>
          </a:p>
        </p:txBody>
      </p:sp>
    </p:spTree>
    <p:extLst>
      <p:ext uri="{BB962C8B-B14F-4D97-AF65-F5344CB8AC3E}">
        <p14:creationId xmlns:p14="http://schemas.microsoft.com/office/powerpoint/2010/main" val="255322479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d + Textruta Stor">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219074" y="219075"/>
            <a:ext cx="12561889" cy="9312276"/>
          </a:xfrm>
        </p:spPr>
        <p:txBody>
          <a:bodyPr vert="horz"/>
          <a:lstStyle/>
          <a:p>
            <a:endParaRPr lang="sv-SE" dirty="0"/>
          </a:p>
        </p:txBody>
      </p:sp>
      <p:sp>
        <p:nvSpPr>
          <p:cNvPr id="3" name="Platshållare för text 2"/>
          <p:cNvSpPr>
            <a:spLocks noGrp="1"/>
          </p:cNvSpPr>
          <p:nvPr>
            <p:ph type="body" sz="quarter" idx="11"/>
          </p:nvPr>
        </p:nvSpPr>
        <p:spPr>
          <a:xfrm>
            <a:off x="6437313" y="6887125"/>
            <a:ext cx="6567487" cy="1858413"/>
          </a:xfrm>
          <a:solidFill>
            <a:schemeClr val="bg1"/>
          </a:solidFill>
        </p:spPr>
        <p:txBody>
          <a:bodyPr vert="horz" lIns="719963" tIns="612000" rIns="539972" bIns="756000" anchor="b" anchorCtr="0">
            <a:spAutoFit/>
          </a:bodyPr>
          <a:lstStyle>
            <a:lvl1pPr marL="0" indent="0">
              <a:lnSpc>
                <a:spcPct val="100000"/>
              </a:lnSpc>
              <a:spcBef>
                <a:spcPts val="0"/>
              </a:spcBef>
              <a:buNone/>
              <a:defRPr sz="3100" baseline="0">
                <a:solidFill>
                  <a:schemeClr val="accent1"/>
                </a:solidFill>
                <a:latin typeface="Times New Roman"/>
                <a:cs typeface="Times New Roman"/>
              </a:defRPr>
            </a:lvl1pPr>
            <a:lvl2pPr marL="444477" indent="0">
              <a:buNone/>
              <a:defRPr sz="3100">
                <a:solidFill>
                  <a:srgbClr val="9C610B"/>
                </a:solidFill>
                <a:latin typeface="Times New Roman"/>
                <a:cs typeface="Times New Roman"/>
              </a:defRPr>
            </a:lvl2pPr>
            <a:lvl3pPr marL="888955" indent="0">
              <a:buNone/>
              <a:defRPr sz="3100">
                <a:solidFill>
                  <a:srgbClr val="9C610B"/>
                </a:solidFill>
                <a:latin typeface="Times New Roman"/>
                <a:cs typeface="Times New Roman"/>
              </a:defRPr>
            </a:lvl3pPr>
            <a:lvl4pPr marL="1333432" indent="0">
              <a:buNone/>
              <a:defRPr sz="3100">
                <a:solidFill>
                  <a:srgbClr val="9C610B"/>
                </a:solidFill>
                <a:latin typeface="Times New Roman"/>
                <a:cs typeface="Times New Roman"/>
              </a:defRPr>
            </a:lvl4pPr>
            <a:lvl5pPr marL="1777909" indent="0">
              <a:buNone/>
              <a:defRPr sz="3100">
                <a:solidFill>
                  <a:srgbClr val="9C610B"/>
                </a:solidFill>
                <a:latin typeface="Times New Roman"/>
                <a:cs typeface="Times New Roman"/>
              </a:defRPr>
            </a:lvl5pPr>
          </a:lstStyle>
          <a:p>
            <a:pPr lvl="0"/>
            <a:endParaRPr lang="sv-SE" dirty="0"/>
          </a:p>
        </p:txBody>
      </p:sp>
    </p:spTree>
    <p:extLst>
      <p:ext uri="{BB962C8B-B14F-4D97-AF65-F5344CB8AC3E}">
        <p14:creationId xmlns:p14="http://schemas.microsoft.com/office/powerpoint/2010/main" val="381464354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 + Textruta Liten">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219074" y="219075"/>
            <a:ext cx="12561889" cy="9312276"/>
          </a:xfrm>
        </p:spPr>
        <p:txBody>
          <a:bodyPr vert="horz"/>
          <a:lstStyle/>
          <a:p>
            <a:endParaRPr lang="sv-SE" dirty="0"/>
          </a:p>
        </p:txBody>
      </p:sp>
      <p:sp>
        <p:nvSpPr>
          <p:cNvPr id="3" name="Platshållare för text 2"/>
          <p:cNvSpPr>
            <a:spLocks noGrp="1"/>
          </p:cNvSpPr>
          <p:nvPr>
            <p:ph type="body" sz="quarter" idx="11"/>
          </p:nvPr>
        </p:nvSpPr>
        <p:spPr>
          <a:xfrm>
            <a:off x="8394699" y="6887125"/>
            <a:ext cx="4610101" cy="1858413"/>
          </a:xfrm>
          <a:solidFill>
            <a:schemeClr val="bg1"/>
          </a:solidFill>
        </p:spPr>
        <p:txBody>
          <a:bodyPr vert="horz" wrap="square" lIns="719963" tIns="612000" rIns="539972" bIns="756000" anchor="b" anchorCtr="0">
            <a:spAutoFit/>
          </a:bodyPr>
          <a:lstStyle>
            <a:lvl1pPr marL="0" indent="0">
              <a:lnSpc>
                <a:spcPct val="100000"/>
              </a:lnSpc>
              <a:spcBef>
                <a:spcPts val="0"/>
              </a:spcBef>
              <a:buNone/>
              <a:defRPr sz="3100" baseline="0">
                <a:solidFill>
                  <a:schemeClr val="accent1"/>
                </a:solidFill>
                <a:latin typeface="Times New Roman"/>
                <a:cs typeface="Times New Roman"/>
              </a:defRPr>
            </a:lvl1pPr>
            <a:lvl2pPr marL="444477" indent="0">
              <a:buNone/>
              <a:defRPr sz="3100">
                <a:solidFill>
                  <a:srgbClr val="9C610B"/>
                </a:solidFill>
                <a:latin typeface="Times New Roman"/>
                <a:cs typeface="Times New Roman"/>
              </a:defRPr>
            </a:lvl2pPr>
            <a:lvl3pPr marL="888955" indent="0">
              <a:buNone/>
              <a:defRPr sz="3100">
                <a:solidFill>
                  <a:srgbClr val="9C610B"/>
                </a:solidFill>
                <a:latin typeface="Times New Roman"/>
                <a:cs typeface="Times New Roman"/>
              </a:defRPr>
            </a:lvl3pPr>
            <a:lvl4pPr marL="1333432" indent="0">
              <a:buNone/>
              <a:defRPr sz="3100">
                <a:solidFill>
                  <a:srgbClr val="9C610B"/>
                </a:solidFill>
                <a:latin typeface="Times New Roman"/>
                <a:cs typeface="Times New Roman"/>
              </a:defRPr>
            </a:lvl4pPr>
            <a:lvl5pPr marL="1777909" indent="0">
              <a:buNone/>
              <a:defRPr sz="3100">
                <a:solidFill>
                  <a:srgbClr val="9C610B"/>
                </a:solidFill>
                <a:latin typeface="Times New Roman"/>
                <a:cs typeface="Times New Roman"/>
              </a:defRPr>
            </a:lvl5pPr>
          </a:lstStyle>
          <a:p>
            <a:pPr lvl="0"/>
            <a:endParaRPr lang="sv-SE" dirty="0"/>
          </a:p>
        </p:txBody>
      </p:sp>
    </p:spTree>
    <p:extLst>
      <p:ext uri="{BB962C8B-B14F-4D97-AF65-F5344CB8AC3E}">
        <p14:creationId xmlns:p14="http://schemas.microsoft.com/office/powerpoint/2010/main" val="104103895"/>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ort och kärnfullt mör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7F5A12F-FF6C-184C-8138-31F9E5457509}"/>
              </a:ext>
            </a:extLst>
          </p:cNvPr>
          <p:cNvSpPr/>
          <p:nvPr userDrawn="1"/>
        </p:nvSpPr>
        <p:spPr>
          <a:xfrm>
            <a:off x="219075" y="219075"/>
            <a:ext cx="12563475" cy="9312275"/>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Rubrik 12"/>
          <p:cNvSpPr>
            <a:spLocks noGrp="1"/>
          </p:cNvSpPr>
          <p:nvPr>
            <p:ph type="title"/>
          </p:nvPr>
        </p:nvSpPr>
        <p:spPr>
          <a:xfrm>
            <a:off x="579600" y="3903926"/>
            <a:ext cx="11844000" cy="840849"/>
          </a:xfrm>
        </p:spPr>
        <p:txBody>
          <a:bodyPr vert="horz" bIns="50400" anchor="ctr">
            <a:spAutoFit/>
          </a:bodyPr>
          <a:lstStyle>
            <a:lvl1pPr algn="ctr">
              <a:defRPr sz="4800">
                <a:solidFill>
                  <a:schemeClr val="bg1"/>
                </a:solidFill>
              </a:defRPr>
            </a:lvl1pPr>
          </a:lstStyle>
          <a:p>
            <a:endParaRPr lang="sv-SE" dirty="0"/>
          </a:p>
        </p:txBody>
      </p:sp>
    </p:spTree>
    <p:extLst>
      <p:ext uri="{BB962C8B-B14F-4D97-AF65-F5344CB8AC3E}">
        <p14:creationId xmlns:p14="http://schemas.microsoft.com/office/powerpoint/2010/main" val="150232626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kollage">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4405313" y="219075"/>
            <a:ext cx="4187825" cy="4657725"/>
          </a:xfrm>
        </p:spPr>
        <p:txBody>
          <a:bodyPr vert="horz"/>
          <a:lstStyle/>
          <a:p>
            <a:endParaRPr lang="sv-SE"/>
          </a:p>
        </p:txBody>
      </p:sp>
      <p:sp>
        <p:nvSpPr>
          <p:cNvPr id="8" name="Platshållare för bild 3"/>
          <p:cNvSpPr>
            <a:spLocks noGrp="1"/>
          </p:cNvSpPr>
          <p:nvPr>
            <p:ph type="pic" sz="quarter" idx="11"/>
          </p:nvPr>
        </p:nvSpPr>
        <p:spPr>
          <a:xfrm>
            <a:off x="219076" y="219075"/>
            <a:ext cx="4186238" cy="4657725"/>
          </a:xfrm>
        </p:spPr>
        <p:txBody>
          <a:bodyPr vert="horz"/>
          <a:lstStyle/>
          <a:p>
            <a:endParaRPr lang="sv-SE"/>
          </a:p>
        </p:txBody>
      </p:sp>
      <p:sp>
        <p:nvSpPr>
          <p:cNvPr id="9" name="Platshållare för bild 3"/>
          <p:cNvSpPr>
            <a:spLocks noGrp="1"/>
          </p:cNvSpPr>
          <p:nvPr>
            <p:ph type="pic" sz="quarter" idx="12"/>
          </p:nvPr>
        </p:nvSpPr>
        <p:spPr>
          <a:xfrm>
            <a:off x="8593137" y="219075"/>
            <a:ext cx="4187825" cy="4657725"/>
          </a:xfrm>
        </p:spPr>
        <p:txBody>
          <a:bodyPr vert="horz"/>
          <a:lstStyle/>
          <a:p>
            <a:endParaRPr lang="sv-SE" dirty="0"/>
          </a:p>
        </p:txBody>
      </p:sp>
      <p:sp>
        <p:nvSpPr>
          <p:cNvPr id="5" name="Platshållare för bild 3"/>
          <p:cNvSpPr>
            <a:spLocks noGrp="1"/>
          </p:cNvSpPr>
          <p:nvPr>
            <p:ph type="pic" sz="quarter" idx="13"/>
          </p:nvPr>
        </p:nvSpPr>
        <p:spPr>
          <a:xfrm>
            <a:off x="4405313" y="4876800"/>
            <a:ext cx="4187825" cy="4654550"/>
          </a:xfrm>
        </p:spPr>
        <p:txBody>
          <a:bodyPr vert="horz"/>
          <a:lstStyle/>
          <a:p>
            <a:endParaRPr lang="sv-SE"/>
          </a:p>
        </p:txBody>
      </p:sp>
      <p:sp>
        <p:nvSpPr>
          <p:cNvPr id="6" name="Platshållare för bild 3"/>
          <p:cNvSpPr>
            <a:spLocks noGrp="1"/>
          </p:cNvSpPr>
          <p:nvPr>
            <p:ph type="pic" sz="quarter" idx="14"/>
          </p:nvPr>
        </p:nvSpPr>
        <p:spPr>
          <a:xfrm>
            <a:off x="219076" y="4876800"/>
            <a:ext cx="4186238" cy="4654550"/>
          </a:xfrm>
        </p:spPr>
        <p:txBody>
          <a:bodyPr vert="horz"/>
          <a:lstStyle/>
          <a:p>
            <a:endParaRPr lang="sv-SE"/>
          </a:p>
        </p:txBody>
      </p:sp>
      <p:sp>
        <p:nvSpPr>
          <p:cNvPr id="7" name="Platshållare för bild 3"/>
          <p:cNvSpPr>
            <a:spLocks noGrp="1"/>
          </p:cNvSpPr>
          <p:nvPr>
            <p:ph type="pic" sz="quarter" idx="15"/>
          </p:nvPr>
        </p:nvSpPr>
        <p:spPr>
          <a:xfrm>
            <a:off x="8593137" y="4876800"/>
            <a:ext cx="4187825" cy="4654550"/>
          </a:xfrm>
        </p:spPr>
        <p:txBody>
          <a:bodyPr vert="horz"/>
          <a:lstStyle/>
          <a:p>
            <a:endParaRPr lang="sv-SE" dirty="0"/>
          </a:p>
        </p:txBody>
      </p:sp>
    </p:spTree>
    <p:extLst>
      <p:ext uri="{BB962C8B-B14F-4D97-AF65-F5344CB8AC3E}">
        <p14:creationId xmlns:p14="http://schemas.microsoft.com/office/powerpoint/2010/main" val="303175151"/>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kollage + text">
    <p:spTree>
      <p:nvGrpSpPr>
        <p:cNvPr id="1" name=""/>
        <p:cNvGrpSpPr/>
        <p:nvPr/>
      </p:nvGrpSpPr>
      <p:grpSpPr>
        <a:xfrm>
          <a:off x="0" y="0"/>
          <a:ext cx="0" cy="0"/>
          <a:chOff x="0" y="0"/>
          <a:chExt cx="0" cy="0"/>
        </a:xfrm>
      </p:grpSpPr>
      <p:sp>
        <p:nvSpPr>
          <p:cNvPr id="2" name="Rektangel 1"/>
          <p:cNvSpPr/>
          <p:nvPr userDrawn="1"/>
        </p:nvSpPr>
        <p:spPr>
          <a:xfrm>
            <a:off x="4405312" y="4876800"/>
            <a:ext cx="4192585" cy="465455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Platshållare för bild 3"/>
          <p:cNvSpPr>
            <a:spLocks noGrp="1"/>
          </p:cNvSpPr>
          <p:nvPr>
            <p:ph type="pic" sz="quarter" idx="10"/>
          </p:nvPr>
        </p:nvSpPr>
        <p:spPr>
          <a:xfrm>
            <a:off x="4405313" y="219075"/>
            <a:ext cx="4187825" cy="4657725"/>
          </a:xfrm>
          <a:noFill/>
        </p:spPr>
        <p:txBody>
          <a:bodyPr vert="horz"/>
          <a:lstStyle/>
          <a:p>
            <a:endParaRPr lang="sv-SE"/>
          </a:p>
        </p:txBody>
      </p:sp>
      <p:sp>
        <p:nvSpPr>
          <p:cNvPr id="11" name="Platshållare för bild 3"/>
          <p:cNvSpPr>
            <a:spLocks noGrp="1"/>
          </p:cNvSpPr>
          <p:nvPr>
            <p:ph type="pic" sz="quarter" idx="11"/>
          </p:nvPr>
        </p:nvSpPr>
        <p:spPr>
          <a:xfrm>
            <a:off x="219076" y="219075"/>
            <a:ext cx="4186238" cy="4657725"/>
          </a:xfrm>
          <a:noFill/>
        </p:spPr>
        <p:txBody>
          <a:bodyPr vert="horz"/>
          <a:lstStyle/>
          <a:p>
            <a:endParaRPr lang="sv-SE" dirty="0"/>
          </a:p>
        </p:txBody>
      </p:sp>
      <p:sp>
        <p:nvSpPr>
          <p:cNvPr id="12" name="Platshållare för bild 3"/>
          <p:cNvSpPr>
            <a:spLocks noGrp="1"/>
          </p:cNvSpPr>
          <p:nvPr>
            <p:ph type="pic" sz="quarter" idx="12"/>
          </p:nvPr>
        </p:nvSpPr>
        <p:spPr>
          <a:xfrm>
            <a:off x="8593137" y="219075"/>
            <a:ext cx="4187825" cy="4657725"/>
          </a:xfrm>
          <a:noFill/>
        </p:spPr>
        <p:txBody>
          <a:bodyPr vert="horz"/>
          <a:lstStyle/>
          <a:p>
            <a:endParaRPr lang="sv-SE" dirty="0"/>
          </a:p>
        </p:txBody>
      </p:sp>
      <p:sp>
        <p:nvSpPr>
          <p:cNvPr id="14" name="Platshållare för bild 3"/>
          <p:cNvSpPr>
            <a:spLocks noGrp="1"/>
          </p:cNvSpPr>
          <p:nvPr>
            <p:ph type="pic" sz="quarter" idx="14"/>
          </p:nvPr>
        </p:nvSpPr>
        <p:spPr>
          <a:xfrm>
            <a:off x="219076" y="4876800"/>
            <a:ext cx="4186238" cy="4654550"/>
          </a:xfrm>
          <a:noFill/>
        </p:spPr>
        <p:txBody>
          <a:bodyPr vert="horz"/>
          <a:lstStyle/>
          <a:p>
            <a:endParaRPr lang="sv-SE"/>
          </a:p>
        </p:txBody>
      </p:sp>
      <p:sp>
        <p:nvSpPr>
          <p:cNvPr id="15" name="Platshållare för bild 3"/>
          <p:cNvSpPr>
            <a:spLocks noGrp="1"/>
          </p:cNvSpPr>
          <p:nvPr>
            <p:ph type="pic" sz="quarter" idx="15"/>
          </p:nvPr>
        </p:nvSpPr>
        <p:spPr>
          <a:xfrm>
            <a:off x="8593137" y="4876800"/>
            <a:ext cx="4187825" cy="4654550"/>
          </a:xfrm>
          <a:noFill/>
        </p:spPr>
        <p:txBody>
          <a:bodyPr vert="horz"/>
          <a:lstStyle/>
          <a:p>
            <a:endParaRPr lang="sv-SE" dirty="0"/>
          </a:p>
        </p:txBody>
      </p:sp>
      <p:sp>
        <p:nvSpPr>
          <p:cNvPr id="20" name="Platshållare för text 2"/>
          <p:cNvSpPr>
            <a:spLocks noGrp="1"/>
          </p:cNvSpPr>
          <p:nvPr>
            <p:ph type="body" sz="quarter" idx="20" hasCustomPrompt="1"/>
          </p:nvPr>
        </p:nvSpPr>
        <p:spPr>
          <a:xfrm>
            <a:off x="4408487" y="6020375"/>
            <a:ext cx="4186238" cy="1533747"/>
          </a:xfrm>
        </p:spPr>
        <p:txBody>
          <a:bodyPr lIns="612000" rIns="612000" anchor="ctr" anchorCtr="0">
            <a:spAutoFit/>
          </a:bodyPr>
          <a:lstStyle>
            <a:lvl1pPr marL="0" indent="0">
              <a:lnSpc>
                <a:spcPct val="100000"/>
              </a:lnSpc>
              <a:buNone/>
              <a:defRPr sz="3100" kern="1200" baseline="0">
                <a:solidFill>
                  <a:schemeClr val="bg1"/>
                </a:solidFill>
                <a:latin typeface="Times New Roman" charset="0"/>
              </a:defRPr>
            </a:lvl1pPr>
            <a:lvl2pPr indent="0">
              <a:lnSpc>
                <a:spcPct val="100000"/>
              </a:lnSpc>
              <a:defRPr sz="3100" kern="1200" baseline="0">
                <a:latin typeface="Times New Roman" charset="0"/>
              </a:defRPr>
            </a:lvl2pPr>
            <a:lvl3pPr indent="0">
              <a:lnSpc>
                <a:spcPct val="100000"/>
              </a:lnSpc>
              <a:defRPr sz="3100" kern="1200" baseline="0">
                <a:latin typeface="Times New Roman" charset="0"/>
              </a:defRPr>
            </a:lvl3pPr>
            <a:lvl4pPr indent="0">
              <a:lnSpc>
                <a:spcPct val="100000"/>
              </a:lnSpc>
              <a:defRPr sz="3100" kern="1200" baseline="0">
                <a:latin typeface="Times New Roman" charset="0"/>
              </a:defRPr>
            </a:lvl4pPr>
            <a:lvl5pPr indent="0">
              <a:lnSpc>
                <a:spcPct val="100000"/>
              </a:lnSpc>
              <a:defRPr sz="3100" kern="1200" baseline="0">
                <a:latin typeface="Times New Roman" charset="0"/>
              </a:defRPr>
            </a:lvl5pPr>
          </a:lstStyle>
          <a:p>
            <a:pPr lvl="0"/>
            <a:r>
              <a:rPr lang="sv-SE" dirty="0" err="1"/>
              <a:t>Use</a:t>
            </a:r>
            <a:r>
              <a:rPr lang="sv-SE" dirty="0"/>
              <a:t> </a:t>
            </a:r>
            <a:r>
              <a:rPr lang="sv-SE" dirty="0" err="1"/>
              <a:t>this</a:t>
            </a:r>
            <a:r>
              <a:rPr lang="sv-SE" dirty="0"/>
              <a:t> template </a:t>
            </a:r>
            <a:r>
              <a:rPr lang="sv-SE" dirty="0" err="1"/>
              <a:t>when</a:t>
            </a:r>
            <a:r>
              <a:rPr lang="sv-SE" dirty="0"/>
              <a:t> </a:t>
            </a:r>
            <a:r>
              <a:rPr lang="sv-SE" dirty="0" err="1"/>
              <a:t>you</a:t>
            </a:r>
            <a:r>
              <a:rPr lang="sv-SE" dirty="0"/>
              <a:t> </a:t>
            </a:r>
            <a:r>
              <a:rPr lang="sv-SE" dirty="0" err="1"/>
              <a:t>need</a:t>
            </a:r>
            <a:r>
              <a:rPr lang="sv-SE" dirty="0"/>
              <a:t> text in a collage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ida 1:3">
    <p:spTree>
      <p:nvGrpSpPr>
        <p:cNvPr id="1" name=""/>
        <p:cNvGrpSpPr/>
        <p:nvPr/>
      </p:nvGrpSpPr>
      <p:grpSpPr>
        <a:xfrm>
          <a:off x="0" y="0"/>
          <a:ext cx="0" cy="0"/>
          <a:chOff x="0" y="0"/>
          <a:chExt cx="0" cy="0"/>
        </a:xfrm>
      </p:grpSpPr>
      <p:pic>
        <p:nvPicPr>
          <p:cNvPr id="19" name="Bildobjekt 18" descr="dsc_008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936" y="217841"/>
            <a:ext cx="12562652" cy="9310611"/>
          </a:xfrm>
          <a:prstGeom prst="rect">
            <a:avLst/>
          </a:prstGeom>
        </p:spPr>
      </p:pic>
      <p:sp>
        <p:nvSpPr>
          <p:cNvPr id="3" name="Rektangel 2"/>
          <p:cNvSpPr/>
          <p:nvPr userDrawn="1"/>
        </p:nvSpPr>
        <p:spPr>
          <a:xfrm>
            <a:off x="135626" y="123307"/>
            <a:ext cx="4648315" cy="2937993"/>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chemeClr val="bg1">
                  <a:alpha val="76000"/>
                </a:schemeClr>
              </a:gs>
              <a:gs pos="50000">
                <a:schemeClr val="bg1">
                  <a:alpha val="0"/>
                </a:schemeClr>
              </a:gs>
            </a:gsLst>
            <a:lin ang="3480000" scaled="0"/>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13" name="Bildobjekt 12"/>
          <p:cNvPicPr>
            <a:picLocks noChangeAspect="1"/>
          </p:cNvPicPr>
          <p:nvPr userDrawn="1"/>
        </p:nvPicPr>
        <p:blipFill>
          <a:blip r:embed="rId3"/>
          <a:stretch>
            <a:fillRect/>
          </a:stretch>
        </p:blipFill>
        <p:spPr>
          <a:xfrm>
            <a:off x="4783357" y="2083774"/>
            <a:ext cx="8184452" cy="1872000"/>
          </a:xfrm>
          <a:prstGeom prst="rect">
            <a:avLst/>
          </a:prstGeom>
        </p:spPr>
      </p:pic>
      <p:sp>
        <p:nvSpPr>
          <p:cNvPr id="15" name="Shape 124"/>
          <p:cNvSpPr>
            <a:spLocks noGrp="1"/>
          </p:cNvSpPr>
          <p:nvPr>
            <p:ph type="title" hasCustomPrompt="1"/>
          </p:nvPr>
        </p:nvSpPr>
        <p:spPr>
          <a:xfrm>
            <a:off x="5157789" y="2342559"/>
            <a:ext cx="7345870" cy="779701"/>
          </a:xfrm>
          <a:prstGeom prst="rect">
            <a:avLst/>
          </a:prstGeom>
        </p:spPr>
        <p:txBody>
          <a:bodyPr wrap="square" bIns="50400">
            <a:spAutoFit/>
          </a:bodyPr>
          <a:lstStyle>
            <a:lvl1pPr>
              <a:defRPr sz="4100">
                <a:solidFill>
                  <a:schemeClr val="accent1"/>
                </a:solidFill>
              </a:defRPr>
            </a:lvl1pPr>
          </a:lstStyle>
          <a:p>
            <a:r>
              <a:rPr lang="sv-SE" sz="4400" dirty="0">
                <a:solidFill>
                  <a:srgbClr val="9C610B"/>
                </a:solidFill>
                <a:latin typeface="Times New Roman"/>
                <a:cs typeface="Times New Roman"/>
              </a:rPr>
              <a:t>Add a somewhat longer title</a:t>
            </a:r>
            <a:endParaRPr sz="4400" dirty="0">
              <a:solidFill>
                <a:srgbClr val="9C610B"/>
              </a:solidFill>
              <a:latin typeface="Times New Roman"/>
              <a:cs typeface="Times New Roman"/>
            </a:endParaRPr>
          </a:p>
        </p:txBody>
      </p:sp>
      <p:cxnSp>
        <p:nvCxnSpPr>
          <p:cNvPr id="16" name="Rak 15"/>
          <p:cNvCxnSpPr>
            <a:cxnSpLocks/>
          </p:cNvCxnSpPr>
          <p:nvPr userDrawn="1"/>
        </p:nvCxnSpPr>
        <p:spPr>
          <a:xfrm>
            <a:off x="5157789" y="3177247"/>
            <a:ext cx="7626799"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18" name="Platshållare för text 7"/>
          <p:cNvSpPr>
            <a:spLocks noGrp="1"/>
          </p:cNvSpPr>
          <p:nvPr>
            <p:ph type="body" sz="quarter" idx="10" hasCustomPrompt="1"/>
          </p:nvPr>
        </p:nvSpPr>
        <p:spPr>
          <a:xfrm>
            <a:off x="5157789" y="3316694"/>
            <a:ext cx="7168881" cy="442877"/>
          </a:xfrm>
        </p:spPr>
        <p:txBody>
          <a:bodyPr vert="horz"/>
          <a:lstStyle>
            <a:lvl1pPr marL="0" indent="0">
              <a:buNone/>
              <a:defRPr sz="1400" b="1" kern="1200" cap="all" spc="100" baseline="0">
                <a:solidFill>
                  <a:schemeClr val="accent1"/>
                </a:solidFill>
              </a:defRPr>
            </a:lvl1pPr>
          </a:lstStyle>
          <a:p>
            <a:pPr lvl="0"/>
            <a:r>
              <a:rPr lang="sv-SE" dirty="0"/>
              <a:t>Add a subtitle</a:t>
            </a:r>
          </a:p>
        </p:txBody>
      </p:sp>
      <p:pic>
        <p:nvPicPr>
          <p:cNvPr id="11" name="Bildobjekt 10"/>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pic>
        <p:nvPicPr>
          <p:cNvPr id="10" name="Picture 9">
            <a:extLst>
              <a:ext uri="{FF2B5EF4-FFF2-40B4-BE49-F238E27FC236}">
                <a16:creationId xmlns:a16="http://schemas.microsoft.com/office/drawing/2014/main" id="{79C7F3D1-959A-7B49-82FD-347A85334FE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5259" y="546970"/>
            <a:ext cx="3914775" cy="1530812"/>
          </a:xfrm>
          <a:prstGeom prst="rect">
            <a:avLst/>
          </a:prstGeom>
        </p:spPr>
      </p:pic>
    </p:spTree>
    <p:extLst>
      <p:ext uri="{BB962C8B-B14F-4D97-AF65-F5344CB8AC3E}">
        <p14:creationId xmlns:p14="http://schemas.microsoft.com/office/powerpoint/2010/main" val="4096101050"/>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kollage + text mörk">
    <p:spTree>
      <p:nvGrpSpPr>
        <p:cNvPr id="1" name=""/>
        <p:cNvGrpSpPr/>
        <p:nvPr/>
      </p:nvGrpSpPr>
      <p:grpSpPr>
        <a:xfrm>
          <a:off x="0" y="0"/>
          <a:ext cx="0" cy="0"/>
          <a:chOff x="0" y="0"/>
          <a:chExt cx="0" cy="0"/>
        </a:xfrm>
      </p:grpSpPr>
      <p:sp>
        <p:nvSpPr>
          <p:cNvPr id="2" name="Rektangel 1"/>
          <p:cNvSpPr/>
          <p:nvPr userDrawn="1"/>
        </p:nvSpPr>
        <p:spPr>
          <a:xfrm>
            <a:off x="4405312" y="4876800"/>
            <a:ext cx="4192585" cy="465455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Platshållare för bild 3"/>
          <p:cNvSpPr>
            <a:spLocks noGrp="1"/>
          </p:cNvSpPr>
          <p:nvPr>
            <p:ph type="pic" sz="quarter" idx="10"/>
          </p:nvPr>
        </p:nvSpPr>
        <p:spPr>
          <a:xfrm>
            <a:off x="4405313" y="219075"/>
            <a:ext cx="4187825" cy="4657725"/>
          </a:xfrm>
          <a:noFill/>
        </p:spPr>
        <p:txBody>
          <a:bodyPr vert="horz"/>
          <a:lstStyle/>
          <a:p>
            <a:endParaRPr lang="sv-SE"/>
          </a:p>
        </p:txBody>
      </p:sp>
      <p:sp>
        <p:nvSpPr>
          <p:cNvPr id="11" name="Platshållare för bild 3"/>
          <p:cNvSpPr>
            <a:spLocks noGrp="1"/>
          </p:cNvSpPr>
          <p:nvPr>
            <p:ph type="pic" sz="quarter" idx="11"/>
          </p:nvPr>
        </p:nvSpPr>
        <p:spPr>
          <a:xfrm>
            <a:off x="219076" y="219075"/>
            <a:ext cx="4186238" cy="4657725"/>
          </a:xfrm>
          <a:noFill/>
        </p:spPr>
        <p:txBody>
          <a:bodyPr vert="horz"/>
          <a:lstStyle/>
          <a:p>
            <a:endParaRPr lang="sv-SE" dirty="0"/>
          </a:p>
        </p:txBody>
      </p:sp>
      <p:sp>
        <p:nvSpPr>
          <p:cNvPr id="12" name="Platshållare för bild 3"/>
          <p:cNvSpPr>
            <a:spLocks noGrp="1"/>
          </p:cNvSpPr>
          <p:nvPr>
            <p:ph type="pic" sz="quarter" idx="12"/>
          </p:nvPr>
        </p:nvSpPr>
        <p:spPr>
          <a:xfrm>
            <a:off x="8593137" y="219075"/>
            <a:ext cx="4187825" cy="4657725"/>
          </a:xfrm>
          <a:noFill/>
        </p:spPr>
        <p:txBody>
          <a:bodyPr vert="horz"/>
          <a:lstStyle/>
          <a:p>
            <a:endParaRPr lang="sv-SE" dirty="0"/>
          </a:p>
        </p:txBody>
      </p:sp>
      <p:sp>
        <p:nvSpPr>
          <p:cNvPr id="14" name="Platshållare för bild 3"/>
          <p:cNvSpPr>
            <a:spLocks noGrp="1"/>
          </p:cNvSpPr>
          <p:nvPr>
            <p:ph type="pic" sz="quarter" idx="14"/>
          </p:nvPr>
        </p:nvSpPr>
        <p:spPr>
          <a:xfrm>
            <a:off x="219076" y="4876800"/>
            <a:ext cx="4186238" cy="4654550"/>
          </a:xfrm>
          <a:noFill/>
        </p:spPr>
        <p:txBody>
          <a:bodyPr vert="horz"/>
          <a:lstStyle/>
          <a:p>
            <a:endParaRPr lang="sv-SE"/>
          </a:p>
        </p:txBody>
      </p:sp>
      <p:sp>
        <p:nvSpPr>
          <p:cNvPr id="15" name="Platshållare för bild 3"/>
          <p:cNvSpPr>
            <a:spLocks noGrp="1"/>
          </p:cNvSpPr>
          <p:nvPr>
            <p:ph type="pic" sz="quarter" idx="15"/>
          </p:nvPr>
        </p:nvSpPr>
        <p:spPr>
          <a:xfrm>
            <a:off x="8593137" y="4876800"/>
            <a:ext cx="4187825" cy="4654550"/>
          </a:xfrm>
          <a:noFill/>
        </p:spPr>
        <p:txBody>
          <a:bodyPr vert="horz"/>
          <a:lstStyle/>
          <a:p>
            <a:endParaRPr lang="sv-SE" dirty="0"/>
          </a:p>
        </p:txBody>
      </p:sp>
      <p:sp>
        <p:nvSpPr>
          <p:cNvPr id="20" name="Platshållare för text 2"/>
          <p:cNvSpPr>
            <a:spLocks noGrp="1"/>
          </p:cNvSpPr>
          <p:nvPr>
            <p:ph type="body" sz="quarter" idx="20" hasCustomPrompt="1"/>
          </p:nvPr>
        </p:nvSpPr>
        <p:spPr>
          <a:xfrm>
            <a:off x="4408487" y="6020375"/>
            <a:ext cx="4186238" cy="1533747"/>
          </a:xfrm>
        </p:spPr>
        <p:txBody>
          <a:bodyPr lIns="612000" rIns="612000" anchor="ctr" anchorCtr="0">
            <a:spAutoFit/>
          </a:bodyPr>
          <a:lstStyle>
            <a:lvl1pPr marL="0" indent="0">
              <a:lnSpc>
                <a:spcPct val="100000"/>
              </a:lnSpc>
              <a:buNone/>
              <a:defRPr sz="3100" kern="1200" baseline="0">
                <a:solidFill>
                  <a:schemeClr val="bg1"/>
                </a:solidFill>
                <a:latin typeface="Times New Roman" charset="0"/>
              </a:defRPr>
            </a:lvl1pPr>
            <a:lvl2pPr indent="0">
              <a:lnSpc>
                <a:spcPct val="100000"/>
              </a:lnSpc>
              <a:defRPr sz="3100" kern="1200" baseline="0">
                <a:latin typeface="Times New Roman" charset="0"/>
              </a:defRPr>
            </a:lvl2pPr>
            <a:lvl3pPr indent="0">
              <a:lnSpc>
                <a:spcPct val="100000"/>
              </a:lnSpc>
              <a:defRPr sz="3100" kern="1200" baseline="0">
                <a:latin typeface="Times New Roman" charset="0"/>
              </a:defRPr>
            </a:lvl3pPr>
            <a:lvl4pPr indent="0">
              <a:lnSpc>
                <a:spcPct val="100000"/>
              </a:lnSpc>
              <a:defRPr sz="3100" kern="1200" baseline="0">
                <a:latin typeface="Times New Roman" charset="0"/>
              </a:defRPr>
            </a:lvl4pPr>
            <a:lvl5pPr indent="0">
              <a:lnSpc>
                <a:spcPct val="100000"/>
              </a:lnSpc>
              <a:defRPr sz="3100" kern="1200" baseline="0">
                <a:latin typeface="Times New Roman" charset="0"/>
              </a:defRPr>
            </a:lvl5pPr>
          </a:lstStyle>
          <a:p>
            <a:pPr lvl="0"/>
            <a:r>
              <a:rPr lang="sv-SE" dirty="0" err="1"/>
              <a:t>Use</a:t>
            </a:r>
            <a:r>
              <a:rPr lang="sv-SE" dirty="0"/>
              <a:t> </a:t>
            </a:r>
            <a:r>
              <a:rPr lang="sv-SE" dirty="0" err="1"/>
              <a:t>this</a:t>
            </a:r>
            <a:r>
              <a:rPr lang="sv-SE" dirty="0"/>
              <a:t> template </a:t>
            </a:r>
            <a:r>
              <a:rPr lang="sv-SE" dirty="0" err="1"/>
              <a:t>when</a:t>
            </a:r>
            <a:r>
              <a:rPr lang="sv-SE" dirty="0"/>
              <a:t> </a:t>
            </a:r>
            <a:r>
              <a:rPr lang="sv-SE" dirty="0" err="1"/>
              <a:t>you</a:t>
            </a:r>
            <a:r>
              <a:rPr lang="sv-SE" dirty="0"/>
              <a:t> </a:t>
            </a:r>
            <a:r>
              <a:rPr lang="sv-SE" dirty="0" err="1"/>
              <a:t>need</a:t>
            </a:r>
            <a:r>
              <a:rPr lang="sv-SE" dirty="0"/>
              <a:t> text in a collage</a:t>
            </a:r>
          </a:p>
        </p:txBody>
      </p:sp>
    </p:spTree>
    <p:extLst>
      <p:ext uri="{BB962C8B-B14F-4D97-AF65-F5344CB8AC3E}">
        <p14:creationId xmlns:p14="http://schemas.microsoft.com/office/powerpoint/2010/main" val="1861168998"/>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694292"/>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e end (Logotyp)">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117220-908D-6542-B657-27950B7A90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15042" y="3747743"/>
            <a:ext cx="5774715" cy="2258112"/>
          </a:xfrm>
          <a:prstGeom prst="rect">
            <a:avLst/>
          </a:prstGeom>
        </p:spPr>
      </p:pic>
    </p:spTree>
    <p:extLst>
      <p:ext uri="{BB962C8B-B14F-4D97-AF65-F5344CB8AC3E}">
        <p14:creationId xmlns:p14="http://schemas.microsoft.com/office/powerpoint/2010/main" val="263431108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e end (Making a differenc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F06B2B-7997-8D49-A0A7-F8EA976BAF35}"/>
              </a:ext>
            </a:extLst>
          </p:cNvPr>
          <p:cNvSpPr txBox="1"/>
          <p:nvPr userDrawn="1"/>
        </p:nvSpPr>
        <p:spPr>
          <a:xfrm>
            <a:off x="580400" y="4271508"/>
            <a:ext cx="11844000"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sv-SE" sz="7200" b="0" i="0" dirty="0">
                <a:solidFill>
                  <a:schemeClr val="accent1"/>
                </a:solidFill>
                <a:latin typeface="Times New Roman" panose="02020603050405020304" pitchFamily="18" charset="0"/>
                <a:cs typeface="Times New Roman" panose="02020603050405020304" pitchFamily="18" charset="0"/>
              </a:rPr>
              <a:t>Making a difference</a:t>
            </a:r>
            <a:endParaRPr kumimoji="0" lang="sv-SE" sz="7200" b="0" i="0" u="none" strike="noStrike" cap="none" spc="0" normalizeH="0" baseline="0">
              <a:ln>
                <a:noFill/>
              </a:ln>
              <a:solidFill>
                <a:schemeClr val="accent1"/>
              </a:solidFill>
              <a:effectLst/>
              <a:uFillTx/>
              <a:latin typeface="Times New Roman" panose="02020603050405020304" pitchFamily="18" charset="0"/>
              <a:ea typeface="+mn-ea"/>
              <a:cs typeface="Times New Roman" panose="02020603050405020304" pitchFamily="18" charset="0"/>
              <a:sym typeface="Helvetica Light"/>
            </a:endParaRPr>
          </a:p>
        </p:txBody>
      </p:sp>
    </p:spTree>
    <p:extLst>
      <p:ext uri="{BB962C8B-B14F-4D97-AF65-F5344CB8AC3E}">
        <p14:creationId xmlns:p14="http://schemas.microsoft.com/office/powerpoint/2010/main" val="358124770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ida 1:4">
    <p:spTree>
      <p:nvGrpSpPr>
        <p:cNvPr id="1" name=""/>
        <p:cNvGrpSpPr/>
        <p:nvPr/>
      </p:nvGrpSpPr>
      <p:grpSpPr>
        <a:xfrm>
          <a:off x="0" y="0"/>
          <a:ext cx="0" cy="0"/>
          <a:chOff x="0" y="0"/>
          <a:chExt cx="0" cy="0"/>
        </a:xfrm>
      </p:grpSpPr>
      <p:pic>
        <p:nvPicPr>
          <p:cNvPr id="10" name="Bildobjekt 9" descr="dsc_008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936" y="217841"/>
            <a:ext cx="12562652" cy="9310611"/>
          </a:xfrm>
          <a:prstGeom prst="rect">
            <a:avLst/>
          </a:prstGeom>
        </p:spPr>
      </p:pic>
      <p:sp>
        <p:nvSpPr>
          <p:cNvPr id="11" name="Rektangel 2"/>
          <p:cNvSpPr/>
          <p:nvPr userDrawn="1"/>
        </p:nvSpPr>
        <p:spPr>
          <a:xfrm>
            <a:off x="135626" y="123307"/>
            <a:ext cx="4648315" cy="2937993"/>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chemeClr val="bg1">
                  <a:alpha val="76000"/>
                </a:schemeClr>
              </a:gs>
              <a:gs pos="50000">
                <a:schemeClr val="bg1">
                  <a:alpha val="0"/>
                </a:schemeClr>
              </a:gs>
            </a:gsLst>
            <a:lin ang="3480000" scaled="0"/>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3" name="Rektangel 2"/>
          <p:cNvSpPr/>
          <p:nvPr userDrawn="1"/>
        </p:nvSpPr>
        <p:spPr>
          <a:xfrm>
            <a:off x="5107264" y="2092006"/>
            <a:ext cx="7778371" cy="252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15" name="Shape 124"/>
          <p:cNvSpPr>
            <a:spLocks noGrp="1"/>
          </p:cNvSpPr>
          <p:nvPr>
            <p:ph type="title" hasCustomPrompt="1"/>
          </p:nvPr>
        </p:nvSpPr>
        <p:spPr>
          <a:xfrm>
            <a:off x="5498346" y="2386532"/>
            <a:ext cx="7016347" cy="1405283"/>
          </a:xfrm>
          <a:prstGeom prst="rect">
            <a:avLst/>
          </a:prstGeom>
        </p:spPr>
        <p:txBody>
          <a:bodyPr wrap="square" bIns="50400" anchor="t" anchorCtr="0">
            <a:noAutofit/>
          </a:bodyPr>
          <a:lstStyle>
            <a:lvl1pPr>
              <a:lnSpc>
                <a:spcPts val="4800"/>
              </a:lnSpc>
              <a:defRPr sz="4100" baseline="0">
                <a:solidFill>
                  <a:schemeClr val="accent1"/>
                </a:solidFill>
              </a:defRPr>
            </a:lvl1pPr>
          </a:lstStyle>
          <a:p>
            <a:r>
              <a:rPr lang="sv-SE" sz="4400" dirty="0">
                <a:solidFill>
                  <a:srgbClr val="9C610B"/>
                </a:solidFill>
                <a:latin typeface="Times New Roman"/>
                <a:cs typeface="Times New Roman"/>
              </a:rPr>
              <a:t>Title slide for longer headlines spanning two rows</a:t>
            </a:r>
            <a:endParaRPr sz="4400" dirty="0">
              <a:solidFill>
                <a:srgbClr val="9C610B"/>
              </a:solidFill>
              <a:latin typeface="Times New Roman"/>
              <a:cs typeface="Times New Roman"/>
            </a:endParaRPr>
          </a:p>
        </p:txBody>
      </p:sp>
      <p:cxnSp>
        <p:nvCxnSpPr>
          <p:cNvPr id="16" name="Rak 15"/>
          <p:cNvCxnSpPr>
            <a:cxnSpLocks/>
          </p:cNvCxnSpPr>
          <p:nvPr userDrawn="1"/>
        </p:nvCxnSpPr>
        <p:spPr>
          <a:xfrm>
            <a:off x="5479696" y="3806179"/>
            <a:ext cx="7304892"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18" name="Platshållare för text 7"/>
          <p:cNvSpPr>
            <a:spLocks noGrp="1"/>
          </p:cNvSpPr>
          <p:nvPr>
            <p:ph type="body" sz="quarter" idx="10" hasCustomPrompt="1"/>
          </p:nvPr>
        </p:nvSpPr>
        <p:spPr>
          <a:xfrm>
            <a:off x="5479696" y="3933295"/>
            <a:ext cx="5108479" cy="442877"/>
          </a:xfrm>
        </p:spPr>
        <p:txBody>
          <a:bodyPr vert="horz"/>
          <a:lstStyle>
            <a:lvl1pPr marL="0" indent="0">
              <a:buNone/>
              <a:defRPr sz="1400" b="1" kern="1200" cap="all" spc="100" baseline="0">
                <a:solidFill>
                  <a:schemeClr val="accent1"/>
                </a:solidFill>
              </a:defRPr>
            </a:lvl1pPr>
          </a:lstStyle>
          <a:p>
            <a:pPr lvl="0"/>
            <a:r>
              <a:rPr lang="sv-SE" dirty="0"/>
              <a:t>Add a subtitle</a:t>
            </a:r>
          </a:p>
        </p:txBody>
      </p:sp>
      <p:pic>
        <p:nvPicPr>
          <p:cNvPr id="12" name="Bildobjekt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pic>
        <p:nvPicPr>
          <p:cNvPr id="13" name="Picture 12">
            <a:extLst>
              <a:ext uri="{FF2B5EF4-FFF2-40B4-BE49-F238E27FC236}">
                <a16:creationId xmlns:a16="http://schemas.microsoft.com/office/drawing/2014/main" id="{EE3A043A-965A-EC4C-B63E-651D26C1362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5259" y="546970"/>
            <a:ext cx="3914775" cy="1530812"/>
          </a:xfrm>
          <a:prstGeom prst="rect">
            <a:avLst/>
          </a:prstGeom>
        </p:spPr>
      </p:pic>
    </p:spTree>
    <p:extLst>
      <p:ext uri="{BB962C8B-B14F-4D97-AF65-F5344CB8AC3E}">
        <p14:creationId xmlns:p14="http://schemas.microsoft.com/office/powerpoint/2010/main" val="315271841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ida 2:1">
    <p:spTree>
      <p:nvGrpSpPr>
        <p:cNvPr id="1" name=""/>
        <p:cNvGrpSpPr/>
        <p:nvPr/>
      </p:nvGrpSpPr>
      <p:grpSpPr>
        <a:xfrm>
          <a:off x="0" y="0"/>
          <a:ext cx="0" cy="0"/>
          <a:chOff x="0" y="0"/>
          <a:chExt cx="0" cy="0"/>
        </a:xfrm>
      </p:grpSpPr>
      <p:pic>
        <p:nvPicPr>
          <p:cNvPr id="25" name="Bildobjekt 24" descr="image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9075" y="219075"/>
            <a:ext cx="12563475" cy="9312275"/>
          </a:xfrm>
          <a:prstGeom prst="rect">
            <a:avLst/>
          </a:prstGeom>
        </p:spPr>
      </p:pic>
      <p:pic>
        <p:nvPicPr>
          <p:cNvPr id="9" name="Bildobjekt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pic>
        <p:nvPicPr>
          <p:cNvPr id="16" name="Bildobjekt 4">
            <a:extLst>
              <a:ext uri="{FF2B5EF4-FFF2-40B4-BE49-F238E27FC236}">
                <a16:creationId xmlns:a16="http://schemas.microsoft.com/office/drawing/2014/main" id="{6DA99457-F7AC-744A-95EA-1D7D302D989F}"/>
              </a:ext>
            </a:extLst>
          </p:cNvPr>
          <p:cNvPicPr>
            <a:picLocks noChangeAspect="1"/>
          </p:cNvPicPr>
          <p:nvPr userDrawn="1"/>
        </p:nvPicPr>
        <p:blipFill>
          <a:blip r:embed="rId4"/>
          <a:stretch>
            <a:fillRect/>
          </a:stretch>
        </p:blipFill>
        <p:spPr>
          <a:xfrm>
            <a:off x="8258175" y="2083774"/>
            <a:ext cx="4746626" cy="1872000"/>
          </a:xfrm>
          <a:prstGeom prst="rect">
            <a:avLst/>
          </a:prstGeom>
        </p:spPr>
      </p:pic>
      <p:pic>
        <p:nvPicPr>
          <p:cNvPr id="6" name="Picture 5">
            <a:extLst>
              <a:ext uri="{FF2B5EF4-FFF2-40B4-BE49-F238E27FC236}">
                <a16:creationId xmlns:a16="http://schemas.microsoft.com/office/drawing/2014/main" id="{D9180325-485C-C54A-A5AB-063DB07409F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79254" y="2321199"/>
            <a:ext cx="3555254" cy="1390226"/>
          </a:xfrm>
          <a:prstGeom prst="rect">
            <a:avLst/>
          </a:prstGeom>
        </p:spPr>
      </p:pic>
    </p:spTree>
    <p:extLst>
      <p:ext uri="{BB962C8B-B14F-4D97-AF65-F5344CB8AC3E}">
        <p14:creationId xmlns:p14="http://schemas.microsoft.com/office/powerpoint/2010/main" val="321752231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sida 2:2">
    <p:spTree>
      <p:nvGrpSpPr>
        <p:cNvPr id="1" name=""/>
        <p:cNvGrpSpPr/>
        <p:nvPr/>
      </p:nvGrpSpPr>
      <p:grpSpPr>
        <a:xfrm>
          <a:off x="0" y="0"/>
          <a:ext cx="0" cy="0"/>
          <a:chOff x="0" y="0"/>
          <a:chExt cx="0" cy="0"/>
        </a:xfrm>
      </p:grpSpPr>
      <p:pic>
        <p:nvPicPr>
          <p:cNvPr id="25" name="Bildobjekt 24" descr="image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0512" y="219075"/>
            <a:ext cx="12564076" cy="9312275"/>
          </a:xfrm>
          <a:prstGeom prst="rect">
            <a:avLst/>
          </a:prstGeom>
        </p:spPr>
      </p:pic>
      <p:pic>
        <p:nvPicPr>
          <p:cNvPr id="9" name="Bildobjekt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pic>
        <p:nvPicPr>
          <p:cNvPr id="12" name="Bildobjekt 12">
            <a:extLst>
              <a:ext uri="{FF2B5EF4-FFF2-40B4-BE49-F238E27FC236}">
                <a16:creationId xmlns:a16="http://schemas.microsoft.com/office/drawing/2014/main" id="{D37214D4-6437-654C-9887-16208832DF46}"/>
              </a:ext>
            </a:extLst>
          </p:cNvPr>
          <p:cNvPicPr>
            <a:picLocks noChangeAspect="1"/>
          </p:cNvPicPr>
          <p:nvPr userDrawn="1"/>
        </p:nvPicPr>
        <p:blipFill>
          <a:blip r:embed="rId4"/>
          <a:stretch>
            <a:fillRect/>
          </a:stretch>
        </p:blipFill>
        <p:spPr>
          <a:xfrm>
            <a:off x="6629400" y="2083774"/>
            <a:ext cx="6338409" cy="1872000"/>
          </a:xfrm>
          <a:prstGeom prst="rect">
            <a:avLst/>
          </a:prstGeom>
        </p:spPr>
      </p:pic>
      <p:sp>
        <p:nvSpPr>
          <p:cNvPr id="13" name="Shape 124">
            <a:extLst>
              <a:ext uri="{FF2B5EF4-FFF2-40B4-BE49-F238E27FC236}">
                <a16:creationId xmlns:a16="http://schemas.microsoft.com/office/drawing/2014/main" id="{146683AB-9920-CC43-8A3C-998CE30C3576}"/>
              </a:ext>
            </a:extLst>
          </p:cNvPr>
          <p:cNvSpPr>
            <a:spLocks noGrp="1"/>
          </p:cNvSpPr>
          <p:nvPr>
            <p:ph type="title" hasCustomPrompt="1"/>
          </p:nvPr>
        </p:nvSpPr>
        <p:spPr>
          <a:xfrm>
            <a:off x="6974683" y="2342559"/>
            <a:ext cx="5528975" cy="779701"/>
          </a:xfrm>
          <a:prstGeom prst="rect">
            <a:avLst/>
          </a:prstGeom>
        </p:spPr>
        <p:txBody>
          <a:bodyPr wrap="square" bIns="50400">
            <a:spAutoFit/>
          </a:bodyPr>
          <a:lstStyle>
            <a:lvl1pPr>
              <a:defRPr sz="4100">
                <a:solidFill>
                  <a:schemeClr val="accent1"/>
                </a:solidFill>
              </a:defRPr>
            </a:lvl1pPr>
          </a:lstStyle>
          <a:p>
            <a:r>
              <a:rPr lang="sv-SE" sz="4400" dirty="0">
                <a:solidFill>
                  <a:srgbClr val="9C610B"/>
                </a:solidFill>
                <a:latin typeface="Times New Roman"/>
                <a:cs typeface="Times New Roman"/>
              </a:rPr>
              <a:t>Add a short title</a:t>
            </a:r>
            <a:endParaRPr sz="4400" dirty="0">
              <a:solidFill>
                <a:srgbClr val="9C610B"/>
              </a:solidFill>
              <a:latin typeface="Times New Roman"/>
              <a:cs typeface="Times New Roman"/>
            </a:endParaRPr>
          </a:p>
        </p:txBody>
      </p:sp>
      <p:cxnSp>
        <p:nvCxnSpPr>
          <p:cNvPr id="14" name="Rak 15">
            <a:extLst>
              <a:ext uri="{FF2B5EF4-FFF2-40B4-BE49-F238E27FC236}">
                <a16:creationId xmlns:a16="http://schemas.microsoft.com/office/drawing/2014/main" id="{F5AB3216-C14F-2742-9CEA-5BC4F37DA215}"/>
              </a:ext>
            </a:extLst>
          </p:cNvPr>
          <p:cNvCxnSpPr>
            <a:cxnSpLocks/>
          </p:cNvCxnSpPr>
          <p:nvPr userDrawn="1"/>
        </p:nvCxnSpPr>
        <p:spPr>
          <a:xfrm>
            <a:off x="6974683" y="3177247"/>
            <a:ext cx="5809905"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15" name="Platshållare för text 7">
            <a:extLst>
              <a:ext uri="{FF2B5EF4-FFF2-40B4-BE49-F238E27FC236}">
                <a16:creationId xmlns:a16="http://schemas.microsoft.com/office/drawing/2014/main" id="{D308D9A6-075B-3B4F-9D4D-11E81BFA3298}"/>
              </a:ext>
            </a:extLst>
          </p:cNvPr>
          <p:cNvSpPr>
            <a:spLocks noGrp="1"/>
          </p:cNvSpPr>
          <p:nvPr>
            <p:ph type="body" sz="quarter" idx="10" hasCustomPrompt="1"/>
          </p:nvPr>
        </p:nvSpPr>
        <p:spPr>
          <a:xfrm>
            <a:off x="6974683" y="3316694"/>
            <a:ext cx="5351987" cy="442877"/>
          </a:xfrm>
        </p:spPr>
        <p:txBody>
          <a:bodyPr vert="horz"/>
          <a:lstStyle>
            <a:lvl1pPr marL="0" indent="0">
              <a:buNone/>
              <a:defRPr sz="1400" b="1" kern="1200" cap="all" spc="100" baseline="0">
                <a:solidFill>
                  <a:schemeClr val="accent1"/>
                </a:solidFill>
              </a:defRPr>
            </a:lvl1pPr>
          </a:lstStyle>
          <a:p>
            <a:pPr lvl="0"/>
            <a:r>
              <a:rPr lang="sv-SE" dirty="0"/>
              <a:t>Add a subtitle</a:t>
            </a:r>
          </a:p>
        </p:txBody>
      </p:sp>
      <p:pic>
        <p:nvPicPr>
          <p:cNvPr id="10" name="Picture 9">
            <a:extLst>
              <a:ext uri="{FF2B5EF4-FFF2-40B4-BE49-F238E27FC236}">
                <a16:creationId xmlns:a16="http://schemas.microsoft.com/office/drawing/2014/main" id="{F8C5FB55-704F-FD4F-A045-AEA2DA14F06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5259" y="546970"/>
            <a:ext cx="3914775" cy="1530812"/>
          </a:xfrm>
          <a:prstGeom prst="rect">
            <a:avLst/>
          </a:prstGeom>
        </p:spPr>
      </p:pic>
    </p:spTree>
    <p:extLst>
      <p:ext uri="{BB962C8B-B14F-4D97-AF65-F5344CB8AC3E}">
        <p14:creationId xmlns:p14="http://schemas.microsoft.com/office/powerpoint/2010/main" val="95860997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sida 2:3">
    <p:spTree>
      <p:nvGrpSpPr>
        <p:cNvPr id="1" name=""/>
        <p:cNvGrpSpPr/>
        <p:nvPr/>
      </p:nvGrpSpPr>
      <p:grpSpPr>
        <a:xfrm>
          <a:off x="0" y="0"/>
          <a:ext cx="0" cy="0"/>
          <a:chOff x="0" y="0"/>
          <a:chExt cx="0" cy="0"/>
        </a:xfrm>
      </p:grpSpPr>
      <p:pic>
        <p:nvPicPr>
          <p:cNvPr id="25" name="Bildobjekt 24" descr="image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0512" y="219075"/>
            <a:ext cx="12564076" cy="9312275"/>
          </a:xfrm>
          <a:prstGeom prst="rect">
            <a:avLst/>
          </a:prstGeom>
        </p:spPr>
      </p:pic>
      <p:pic>
        <p:nvPicPr>
          <p:cNvPr id="15" name="Bildobjekt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pic>
        <p:nvPicPr>
          <p:cNvPr id="16" name="Bildobjekt 12">
            <a:extLst>
              <a:ext uri="{FF2B5EF4-FFF2-40B4-BE49-F238E27FC236}">
                <a16:creationId xmlns:a16="http://schemas.microsoft.com/office/drawing/2014/main" id="{4D2C794D-AD6C-3A48-8349-C0E6A33AA699}"/>
              </a:ext>
            </a:extLst>
          </p:cNvPr>
          <p:cNvPicPr>
            <a:picLocks noChangeAspect="1"/>
          </p:cNvPicPr>
          <p:nvPr userDrawn="1"/>
        </p:nvPicPr>
        <p:blipFill>
          <a:blip r:embed="rId4"/>
          <a:stretch>
            <a:fillRect/>
          </a:stretch>
        </p:blipFill>
        <p:spPr>
          <a:xfrm>
            <a:off x="4783357" y="2083774"/>
            <a:ext cx="8184452" cy="1872000"/>
          </a:xfrm>
          <a:prstGeom prst="rect">
            <a:avLst/>
          </a:prstGeom>
        </p:spPr>
      </p:pic>
      <p:sp>
        <p:nvSpPr>
          <p:cNvPr id="17" name="Shape 124">
            <a:extLst>
              <a:ext uri="{FF2B5EF4-FFF2-40B4-BE49-F238E27FC236}">
                <a16:creationId xmlns:a16="http://schemas.microsoft.com/office/drawing/2014/main" id="{8635377B-06D7-2940-8458-E37F03A4366E}"/>
              </a:ext>
            </a:extLst>
          </p:cNvPr>
          <p:cNvSpPr>
            <a:spLocks noGrp="1"/>
          </p:cNvSpPr>
          <p:nvPr>
            <p:ph type="title" hasCustomPrompt="1"/>
          </p:nvPr>
        </p:nvSpPr>
        <p:spPr>
          <a:xfrm>
            <a:off x="5157789" y="2342559"/>
            <a:ext cx="7345870" cy="779701"/>
          </a:xfrm>
          <a:prstGeom prst="rect">
            <a:avLst/>
          </a:prstGeom>
        </p:spPr>
        <p:txBody>
          <a:bodyPr wrap="square" bIns="50400">
            <a:spAutoFit/>
          </a:bodyPr>
          <a:lstStyle>
            <a:lvl1pPr>
              <a:defRPr sz="4100">
                <a:solidFill>
                  <a:schemeClr val="accent1"/>
                </a:solidFill>
              </a:defRPr>
            </a:lvl1pPr>
          </a:lstStyle>
          <a:p>
            <a:r>
              <a:rPr lang="sv-SE" sz="4400" dirty="0">
                <a:solidFill>
                  <a:srgbClr val="9C610B"/>
                </a:solidFill>
                <a:latin typeface="Times New Roman"/>
                <a:cs typeface="Times New Roman"/>
              </a:rPr>
              <a:t>Add a somewhat longer title</a:t>
            </a:r>
            <a:endParaRPr sz="4400" dirty="0">
              <a:solidFill>
                <a:srgbClr val="9C610B"/>
              </a:solidFill>
              <a:latin typeface="Times New Roman"/>
              <a:cs typeface="Times New Roman"/>
            </a:endParaRPr>
          </a:p>
        </p:txBody>
      </p:sp>
      <p:cxnSp>
        <p:nvCxnSpPr>
          <p:cNvPr id="18" name="Rak 15">
            <a:extLst>
              <a:ext uri="{FF2B5EF4-FFF2-40B4-BE49-F238E27FC236}">
                <a16:creationId xmlns:a16="http://schemas.microsoft.com/office/drawing/2014/main" id="{9AA7E7D0-30E7-E14E-9378-9BCB5F62A513}"/>
              </a:ext>
            </a:extLst>
          </p:cNvPr>
          <p:cNvCxnSpPr>
            <a:cxnSpLocks/>
          </p:cNvCxnSpPr>
          <p:nvPr userDrawn="1"/>
        </p:nvCxnSpPr>
        <p:spPr>
          <a:xfrm>
            <a:off x="5157789" y="3177247"/>
            <a:ext cx="7626799"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19" name="Platshållare för text 7">
            <a:extLst>
              <a:ext uri="{FF2B5EF4-FFF2-40B4-BE49-F238E27FC236}">
                <a16:creationId xmlns:a16="http://schemas.microsoft.com/office/drawing/2014/main" id="{A005666D-3B8F-1544-AF51-CC48797BD800}"/>
              </a:ext>
            </a:extLst>
          </p:cNvPr>
          <p:cNvSpPr>
            <a:spLocks noGrp="1"/>
          </p:cNvSpPr>
          <p:nvPr>
            <p:ph type="body" sz="quarter" idx="10" hasCustomPrompt="1"/>
          </p:nvPr>
        </p:nvSpPr>
        <p:spPr>
          <a:xfrm>
            <a:off x="5157789" y="3316694"/>
            <a:ext cx="7168881" cy="442877"/>
          </a:xfrm>
        </p:spPr>
        <p:txBody>
          <a:bodyPr vert="horz"/>
          <a:lstStyle>
            <a:lvl1pPr marL="0" indent="0">
              <a:buNone/>
              <a:defRPr sz="1400" b="1" kern="1200" cap="all" spc="100" baseline="0">
                <a:solidFill>
                  <a:schemeClr val="accent1"/>
                </a:solidFill>
              </a:defRPr>
            </a:lvl1pPr>
          </a:lstStyle>
          <a:p>
            <a:pPr lvl="0"/>
            <a:r>
              <a:rPr lang="sv-SE" dirty="0"/>
              <a:t>Add a subtitle</a:t>
            </a:r>
          </a:p>
        </p:txBody>
      </p:sp>
      <p:pic>
        <p:nvPicPr>
          <p:cNvPr id="10" name="Picture 9">
            <a:extLst>
              <a:ext uri="{FF2B5EF4-FFF2-40B4-BE49-F238E27FC236}">
                <a16:creationId xmlns:a16="http://schemas.microsoft.com/office/drawing/2014/main" id="{CFC92360-A793-2D40-8F2E-A4FC0416CB7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5259" y="546970"/>
            <a:ext cx="3914775" cy="1530812"/>
          </a:xfrm>
          <a:prstGeom prst="rect">
            <a:avLst/>
          </a:prstGeom>
        </p:spPr>
      </p:pic>
    </p:spTree>
    <p:extLst>
      <p:ext uri="{BB962C8B-B14F-4D97-AF65-F5344CB8AC3E}">
        <p14:creationId xmlns:p14="http://schemas.microsoft.com/office/powerpoint/2010/main" val="264287911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sida 2:4">
    <p:spTree>
      <p:nvGrpSpPr>
        <p:cNvPr id="1" name=""/>
        <p:cNvGrpSpPr/>
        <p:nvPr/>
      </p:nvGrpSpPr>
      <p:grpSpPr>
        <a:xfrm>
          <a:off x="0" y="0"/>
          <a:ext cx="0" cy="0"/>
          <a:chOff x="0" y="0"/>
          <a:chExt cx="0" cy="0"/>
        </a:xfrm>
      </p:grpSpPr>
      <p:pic>
        <p:nvPicPr>
          <p:cNvPr id="25" name="Bildobjekt 24" descr="image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0512" y="219075"/>
            <a:ext cx="12564076" cy="9312275"/>
          </a:xfrm>
          <a:prstGeom prst="rect">
            <a:avLst/>
          </a:prstGeom>
        </p:spPr>
      </p:pic>
      <p:pic>
        <p:nvPicPr>
          <p:cNvPr id="15" name="Bildobjekt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sp>
        <p:nvSpPr>
          <p:cNvPr id="5" name="Rektangel 2">
            <a:extLst>
              <a:ext uri="{FF2B5EF4-FFF2-40B4-BE49-F238E27FC236}">
                <a16:creationId xmlns:a16="http://schemas.microsoft.com/office/drawing/2014/main" id="{EBAFCF18-75A9-DE4F-A036-5EA5C1F3BAF8}"/>
              </a:ext>
            </a:extLst>
          </p:cNvPr>
          <p:cNvSpPr/>
          <p:nvPr userDrawn="1"/>
        </p:nvSpPr>
        <p:spPr>
          <a:xfrm>
            <a:off x="5107264" y="2092006"/>
            <a:ext cx="7778371" cy="25200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v-SE" sz="2400" b="0" i="0" u="none" strike="noStrike" cap="none" spc="0" normalizeH="0" baseline="0">
              <a:ln>
                <a:noFill/>
              </a:ln>
              <a:solidFill>
                <a:srgbClr val="FFFFFF"/>
              </a:solidFill>
              <a:effectLst/>
              <a:uFillTx/>
              <a:latin typeface="+mn-lt"/>
              <a:ea typeface="+mn-ea"/>
              <a:cs typeface="+mn-cs"/>
              <a:sym typeface="Helvetica Light"/>
            </a:endParaRPr>
          </a:p>
        </p:txBody>
      </p:sp>
      <p:sp>
        <p:nvSpPr>
          <p:cNvPr id="6" name="Shape 124">
            <a:extLst>
              <a:ext uri="{FF2B5EF4-FFF2-40B4-BE49-F238E27FC236}">
                <a16:creationId xmlns:a16="http://schemas.microsoft.com/office/drawing/2014/main" id="{7C6BC854-4115-0944-8514-D434C7DD905A}"/>
              </a:ext>
            </a:extLst>
          </p:cNvPr>
          <p:cNvSpPr>
            <a:spLocks noGrp="1"/>
          </p:cNvSpPr>
          <p:nvPr>
            <p:ph type="title" hasCustomPrompt="1"/>
          </p:nvPr>
        </p:nvSpPr>
        <p:spPr>
          <a:xfrm>
            <a:off x="5498346" y="2386532"/>
            <a:ext cx="7016347" cy="1405283"/>
          </a:xfrm>
          <a:prstGeom prst="rect">
            <a:avLst/>
          </a:prstGeom>
        </p:spPr>
        <p:txBody>
          <a:bodyPr wrap="square" bIns="50400" anchor="t" anchorCtr="0">
            <a:noAutofit/>
          </a:bodyPr>
          <a:lstStyle>
            <a:lvl1pPr>
              <a:lnSpc>
                <a:spcPts val="4800"/>
              </a:lnSpc>
              <a:defRPr sz="4100" baseline="0">
                <a:solidFill>
                  <a:schemeClr val="accent1"/>
                </a:solidFill>
              </a:defRPr>
            </a:lvl1pPr>
          </a:lstStyle>
          <a:p>
            <a:r>
              <a:rPr lang="sv-SE" sz="4400" dirty="0">
                <a:solidFill>
                  <a:srgbClr val="9C610B"/>
                </a:solidFill>
                <a:latin typeface="Times New Roman"/>
                <a:cs typeface="Times New Roman"/>
              </a:rPr>
              <a:t>Title slide for longer headlines spanning two rows</a:t>
            </a:r>
            <a:endParaRPr sz="4400" dirty="0">
              <a:solidFill>
                <a:srgbClr val="9C610B"/>
              </a:solidFill>
              <a:latin typeface="Times New Roman"/>
              <a:cs typeface="Times New Roman"/>
            </a:endParaRPr>
          </a:p>
        </p:txBody>
      </p:sp>
      <p:cxnSp>
        <p:nvCxnSpPr>
          <p:cNvPr id="7" name="Rak 15">
            <a:extLst>
              <a:ext uri="{FF2B5EF4-FFF2-40B4-BE49-F238E27FC236}">
                <a16:creationId xmlns:a16="http://schemas.microsoft.com/office/drawing/2014/main" id="{E4C5C413-03C8-414F-A6EE-CBD47781353E}"/>
              </a:ext>
            </a:extLst>
          </p:cNvPr>
          <p:cNvCxnSpPr>
            <a:cxnSpLocks/>
          </p:cNvCxnSpPr>
          <p:nvPr userDrawn="1"/>
        </p:nvCxnSpPr>
        <p:spPr>
          <a:xfrm>
            <a:off x="5479696" y="3806179"/>
            <a:ext cx="7304892"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8" name="Platshållare för text 7">
            <a:extLst>
              <a:ext uri="{FF2B5EF4-FFF2-40B4-BE49-F238E27FC236}">
                <a16:creationId xmlns:a16="http://schemas.microsoft.com/office/drawing/2014/main" id="{EAADFF35-F1F7-9445-AAA7-0CD091B9E8CA}"/>
              </a:ext>
            </a:extLst>
          </p:cNvPr>
          <p:cNvSpPr>
            <a:spLocks noGrp="1"/>
          </p:cNvSpPr>
          <p:nvPr>
            <p:ph type="body" sz="quarter" idx="10" hasCustomPrompt="1"/>
          </p:nvPr>
        </p:nvSpPr>
        <p:spPr>
          <a:xfrm>
            <a:off x="5479696" y="3933295"/>
            <a:ext cx="5108479" cy="442877"/>
          </a:xfrm>
        </p:spPr>
        <p:txBody>
          <a:bodyPr vert="horz"/>
          <a:lstStyle>
            <a:lvl1pPr marL="0" indent="0">
              <a:buNone/>
              <a:defRPr sz="1400" b="1" kern="1200" cap="all" spc="100" baseline="0">
                <a:solidFill>
                  <a:schemeClr val="accent1"/>
                </a:solidFill>
              </a:defRPr>
            </a:lvl1pPr>
          </a:lstStyle>
          <a:p>
            <a:pPr lvl="0"/>
            <a:r>
              <a:rPr lang="sv-SE" dirty="0"/>
              <a:t>Add a subtitle</a:t>
            </a:r>
          </a:p>
        </p:txBody>
      </p:sp>
      <p:pic>
        <p:nvPicPr>
          <p:cNvPr id="10" name="Picture 9">
            <a:extLst>
              <a:ext uri="{FF2B5EF4-FFF2-40B4-BE49-F238E27FC236}">
                <a16:creationId xmlns:a16="http://schemas.microsoft.com/office/drawing/2014/main" id="{FE90C937-07A3-3A4F-87CD-9264E9240F0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5259" y="546970"/>
            <a:ext cx="3914775" cy="1530812"/>
          </a:xfrm>
          <a:prstGeom prst="rect">
            <a:avLst/>
          </a:prstGeom>
        </p:spPr>
      </p:pic>
    </p:spTree>
    <p:extLst>
      <p:ext uri="{BB962C8B-B14F-4D97-AF65-F5344CB8AC3E}">
        <p14:creationId xmlns:p14="http://schemas.microsoft.com/office/powerpoint/2010/main" val="115308804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sida 3:1">
    <p:spTree>
      <p:nvGrpSpPr>
        <p:cNvPr id="1" name=""/>
        <p:cNvGrpSpPr/>
        <p:nvPr/>
      </p:nvGrpSpPr>
      <p:grpSpPr>
        <a:xfrm>
          <a:off x="0" y="0"/>
          <a:ext cx="0" cy="0"/>
          <a:chOff x="0" y="0"/>
          <a:chExt cx="0" cy="0"/>
        </a:xfrm>
      </p:grpSpPr>
      <p:pic>
        <p:nvPicPr>
          <p:cNvPr id="12" name="Bildobjekt 9" descr="universitetshuset_ginko_4.jpg">
            <a:extLst>
              <a:ext uri="{FF2B5EF4-FFF2-40B4-BE49-F238E27FC236}">
                <a16:creationId xmlns:a16="http://schemas.microsoft.com/office/drawing/2014/main" id="{0422E348-44BA-2F42-9610-C51A9B4C96F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84"/>
          <a:stretch/>
        </p:blipFill>
        <p:spPr>
          <a:xfrm>
            <a:off x="219075" y="219075"/>
            <a:ext cx="12563475" cy="9312275"/>
          </a:xfrm>
          <a:prstGeom prst="rect">
            <a:avLst/>
          </a:prstGeom>
        </p:spPr>
      </p:pic>
      <p:pic>
        <p:nvPicPr>
          <p:cNvPr id="11" name="Bildobjekt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864995" y="5902959"/>
            <a:ext cx="4139803" cy="3864631"/>
          </a:xfrm>
          <a:prstGeom prst="rect">
            <a:avLst/>
          </a:prstGeom>
        </p:spPr>
      </p:pic>
      <p:pic>
        <p:nvPicPr>
          <p:cNvPr id="9" name="Bildobjekt 4">
            <a:extLst>
              <a:ext uri="{FF2B5EF4-FFF2-40B4-BE49-F238E27FC236}">
                <a16:creationId xmlns:a16="http://schemas.microsoft.com/office/drawing/2014/main" id="{733EF939-4D45-0C44-9DC0-A2409D94076D}"/>
              </a:ext>
            </a:extLst>
          </p:cNvPr>
          <p:cNvPicPr>
            <a:picLocks noChangeAspect="1"/>
          </p:cNvPicPr>
          <p:nvPr userDrawn="1"/>
        </p:nvPicPr>
        <p:blipFill>
          <a:blip r:embed="rId4"/>
          <a:stretch>
            <a:fillRect/>
          </a:stretch>
        </p:blipFill>
        <p:spPr>
          <a:xfrm>
            <a:off x="8258175" y="2083774"/>
            <a:ext cx="4746626" cy="1872000"/>
          </a:xfrm>
          <a:prstGeom prst="rect">
            <a:avLst/>
          </a:prstGeom>
        </p:spPr>
      </p:pic>
      <p:pic>
        <p:nvPicPr>
          <p:cNvPr id="6" name="Picture 5">
            <a:extLst>
              <a:ext uri="{FF2B5EF4-FFF2-40B4-BE49-F238E27FC236}">
                <a16:creationId xmlns:a16="http://schemas.microsoft.com/office/drawing/2014/main" id="{1DC27472-98BE-A04E-B3ED-A97C87EBBA8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79254" y="2321199"/>
            <a:ext cx="3555254" cy="1390226"/>
          </a:xfrm>
          <a:prstGeom prst="rect">
            <a:avLst/>
          </a:prstGeom>
        </p:spPr>
      </p:pic>
    </p:spTree>
    <p:extLst>
      <p:ext uri="{BB962C8B-B14F-4D97-AF65-F5344CB8AC3E}">
        <p14:creationId xmlns:p14="http://schemas.microsoft.com/office/powerpoint/2010/main" val="2197667965"/>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800000" y="1080000"/>
            <a:ext cx="9360000" cy="2286000"/>
          </a:xfrm>
          <a:prstGeom prst="rect">
            <a:avLst/>
          </a:prstGeom>
          <a:ln w="12700">
            <a:miter lim="400000"/>
          </a:ln>
          <a:extLst>
            <a:ext uri="{C572A759-6A51-4108-AA02-DFA0A04FC94B}">
              <ma14:wrappingTextBoxFlag xmlns="" xmlns:ma14="http://schemas.microsoft.com/office/mac/drawingml/2011/main" val="1"/>
            </a:ext>
          </a:extLst>
        </p:spPr>
        <p:txBody>
          <a:bodyPr lIns="50797" tIns="50797" rIns="50797" bIns="360000" anchor="b" anchorCtr="0">
            <a:noAutofit/>
          </a:bodyPr>
          <a:lstStyle/>
          <a:p>
            <a:endParaRPr lang="sv-SE" dirty="0"/>
          </a:p>
        </p:txBody>
      </p:sp>
      <p:sp>
        <p:nvSpPr>
          <p:cNvPr id="3" name="Shape 3"/>
          <p:cNvSpPr>
            <a:spLocks noGrp="1"/>
          </p:cNvSpPr>
          <p:nvPr>
            <p:ph type="body" idx="1"/>
          </p:nvPr>
        </p:nvSpPr>
        <p:spPr>
          <a:xfrm>
            <a:off x="1800000" y="3380400"/>
            <a:ext cx="9360000" cy="5835600"/>
          </a:xfrm>
          <a:prstGeom prst="rect">
            <a:avLst/>
          </a:prstGeom>
          <a:ln w="12700">
            <a:miter lim="400000"/>
          </a:ln>
          <a:extLst>
            <a:ext uri="{C572A759-6A51-4108-AA02-DFA0A04FC94B}">
              <ma14:wrappingTextBoxFlag xmlns="" xmlns:ma14="http://schemas.microsoft.com/office/mac/drawingml/2011/main" val="1"/>
            </a:ext>
          </a:extLst>
        </p:spPr>
        <p:txBody>
          <a:bodyPr lIns="50797" tIns="50797" rIns="50797" bIns="50797" anchor="t">
            <a:normAutofit/>
          </a:bodyPr>
          <a:lstStyle/>
          <a:p>
            <a:r>
              <a:rPr dirty="0"/>
              <a:t>Brödtext nivå ett</a:t>
            </a:r>
          </a:p>
          <a:p>
            <a:pPr lvl="1"/>
            <a:r>
              <a:rPr dirty="0"/>
              <a:t>Brödtext nivå två</a:t>
            </a:r>
          </a:p>
          <a:p>
            <a:pPr lvl="2"/>
            <a:r>
              <a:rPr dirty="0"/>
              <a:t>Brödtext nivå tre</a:t>
            </a:r>
          </a:p>
          <a:p>
            <a:pPr lvl="3"/>
            <a:r>
              <a:rPr dirty="0"/>
              <a:t>Brödtext nivå fyra</a:t>
            </a:r>
          </a:p>
          <a:p>
            <a:pPr lvl="4"/>
            <a:r>
              <a:rPr dirty="0"/>
              <a:t>Brödtext nivå fem</a:t>
            </a:r>
            <a:endParaRPr lang="sv-SE" dirty="0"/>
          </a:p>
          <a:p>
            <a:pPr lvl="5"/>
            <a:r>
              <a:rPr lang="sv-SE" dirty="0"/>
              <a:t>Brödtext nivå sex</a:t>
            </a:r>
            <a:endParaRPr dirty="0"/>
          </a:p>
        </p:txBody>
      </p:sp>
    </p:spTree>
  </p:cSld>
  <p:clrMap bg1="lt1" tx1="dk1" bg2="lt2" tx2="dk2" accent1="accent1" accent2="accent2" accent3="accent3" accent4="accent4" accent5="accent5" accent6="accent6" hlink="hlink" folHlink="folHlink"/>
  <p:sldLayoutIdLst>
    <p:sldLayoutId id="2147483665" r:id="rId1"/>
    <p:sldLayoutId id="2147483668" r:id="rId2"/>
    <p:sldLayoutId id="2147483691" r:id="rId3"/>
    <p:sldLayoutId id="2147483672" r:id="rId4"/>
    <p:sldLayoutId id="2147483680" r:id="rId5"/>
    <p:sldLayoutId id="2147483694" r:id="rId6"/>
    <p:sldLayoutId id="2147483681" r:id="rId7"/>
    <p:sldLayoutId id="2147483692" r:id="rId8"/>
    <p:sldLayoutId id="2147483695" r:id="rId9"/>
    <p:sldLayoutId id="2147483675" r:id="rId10"/>
    <p:sldLayoutId id="2147483676" r:id="rId11"/>
    <p:sldLayoutId id="2147483693" r:id="rId12"/>
    <p:sldLayoutId id="2147483698" r:id="rId13"/>
    <p:sldLayoutId id="2147483699" r:id="rId14"/>
    <p:sldLayoutId id="2147483700" r:id="rId15"/>
    <p:sldLayoutId id="2147483701" r:id="rId16"/>
    <p:sldLayoutId id="2147483684" r:id="rId17"/>
    <p:sldLayoutId id="2147483671" r:id="rId18"/>
    <p:sldLayoutId id="2147483661" r:id="rId19"/>
    <p:sldLayoutId id="2147483685" r:id="rId20"/>
    <p:sldLayoutId id="2147483683" r:id="rId21"/>
    <p:sldLayoutId id="2147483686" r:id="rId22"/>
    <p:sldLayoutId id="2147483687" r:id="rId23"/>
    <p:sldLayoutId id="2147483688" r:id="rId24"/>
    <p:sldLayoutId id="2147483666" r:id="rId25"/>
    <p:sldLayoutId id="2147483669" r:id="rId26"/>
    <p:sldLayoutId id="2147483689" r:id="rId27"/>
    <p:sldLayoutId id="2147483663" r:id="rId28"/>
    <p:sldLayoutId id="2147483682" r:id="rId29"/>
    <p:sldLayoutId id="2147483690" r:id="rId30"/>
    <p:sldLayoutId id="2147483667" r:id="rId31"/>
    <p:sldLayoutId id="2147483696" r:id="rId32"/>
    <p:sldLayoutId id="2147483697" r:id="rId33"/>
  </p:sldLayoutIdLst>
  <p:transition spd="med"/>
  <p:hf sldNum="0" hdr="0" ftr="0" dt="0"/>
  <p:txStyles>
    <p:titleStyle>
      <a:lvl1pPr marL="0" marR="0" indent="0" algn="l" defTabSz="584170" rtl="0" latinLnBrk="0">
        <a:lnSpc>
          <a:spcPct val="100000"/>
        </a:lnSpc>
        <a:spcBef>
          <a:spcPts val="0"/>
        </a:spcBef>
        <a:spcAft>
          <a:spcPts val="0"/>
        </a:spcAft>
        <a:buClrTx/>
        <a:buSzTx/>
        <a:buFontTx/>
        <a:buNone/>
        <a:tabLst/>
        <a:defRPr sz="6000" b="0" i="0" u="none" strike="noStrike" cap="none" spc="0" baseline="0">
          <a:ln>
            <a:noFill/>
          </a:ln>
          <a:solidFill>
            <a:schemeClr val="accent1"/>
          </a:solidFill>
          <a:uFillTx/>
          <a:latin typeface="Times New Roman"/>
          <a:ea typeface="+mn-ea"/>
          <a:cs typeface="Times New Roman"/>
          <a:sym typeface="Helvetica Light"/>
        </a:defRPr>
      </a:lvl1pPr>
      <a:lvl2pPr marL="0" marR="0" indent="228589" algn="ctr" defTabSz="58417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176" algn="ctr" defTabSz="58417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765" algn="ctr" defTabSz="58417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354" algn="ctr" defTabSz="58417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2941" algn="ctr" defTabSz="58417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530" algn="ctr" defTabSz="58417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119" algn="ctr" defTabSz="58417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706" algn="ctr" defTabSz="58417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252000" marR="0" indent="-252000" algn="l" defTabSz="584170" rtl="0" latinLnBrk="0">
        <a:lnSpc>
          <a:spcPct val="110000"/>
        </a:lnSpc>
        <a:spcBef>
          <a:spcPts val="1200"/>
        </a:spcBef>
        <a:spcAft>
          <a:spcPts val="0"/>
        </a:spcAft>
        <a:buClr>
          <a:schemeClr val="accent1"/>
        </a:buClr>
        <a:buSzPct val="100000"/>
        <a:buFontTx/>
        <a:buChar char="•"/>
        <a:tabLst/>
        <a:defRPr sz="2800" b="0" i="0" u="none" strike="noStrike" cap="none" spc="0" baseline="0">
          <a:ln>
            <a:noFill/>
          </a:ln>
          <a:solidFill>
            <a:srgbClr val="000000"/>
          </a:solidFill>
          <a:uFillTx/>
          <a:latin typeface="Arial"/>
          <a:ea typeface="+mn-ea"/>
          <a:cs typeface="Arial"/>
          <a:sym typeface="Helvetica Light"/>
        </a:defRPr>
      </a:lvl1pPr>
      <a:lvl2pPr marL="504000" marR="0" indent="-252000" algn="l" defTabSz="584170" rtl="0" latinLnBrk="0">
        <a:lnSpc>
          <a:spcPct val="11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a:ea typeface="+mn-ea"/>
          <a:cs typeface="Arial"/>
          <a:sym typeface="Helvetica Light"/>
        </a:defRPr>
      </a:lvl2pPr>
      <a:lvl3pPr marL="756000" marR="0" indent="-252000" algn="l" defTabSz="584170" rtl="0" latinLnBrk="0">
        <a:lnSpc>
          <a:spcPct val="11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a:ea typeface="+mn-ea"/>
          <a:cs typeface="Arial"/>
          <a:sym typeface="Helvetica Light"/>
        </a:defRPr>
      </a:lvl3pPr>
      <a:lvl4pPr marL="1008000" marR="0" indent="-252000" algn="l" defTabSz="584170" rtl="0" latinLnBrk="0">
        <a:lnSpc>
          <a:spcPct val="11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a:ea typeface="+mn-ea"/>
          <a:cs typeface="Arial"/>
          <a:sym typeface="Helvetica Light"/>
        </a:defRPr>
      </a:lvl4pPr>
      <a:lvl5pPr marL="1260000" marR="0" indent="-252000" algn="l" defTabSz="584170" rtl="0" latinLnBrk="0">
        <a:lnSpc>
          <a:spcPct val="11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a:ea typeface="+mn-ea"/>
          <a:cs typeface="Arial"/>
          <a:sym typeface="Helvetica Light"/>
        </a:defRPr>
      </a:lvl5pPr>
      <a:lvl6pPr marL="1512000" marR="0" indent="-252000" algn="l" defTabSz="584170" rtl="0" latinLnBrk="0">
        <a:lnSpc>
          <a:spcPct val="100000"/>
        </a:lnSpc>
        <a:spcBef>
          <a:spcPts val="0"/>
        </a:spcBef>
        <a:spcAft>
          <a:spcPts val="0"/>
        </a:spcAft>
        <a:buClr>
          <a:schemeClr val="accent1"/>
        </a:buClr>
        <a:buSzPct val="100000"/>
        <a:buFont typeface=".HelveticaNeueDeskInterface-Regular" charset="-120"/>
        <a:buChar char="-"/>
        <a:tabLst/>
        <a:defRPr sz="2800" b="0" i="0" u="none" strike="noStrike" cap="none" spc="0" baseline="0">
          <a:ln>
            <a:noFill/>
          </a:ln>
          <a:solidFill>
            <a:srgbClr val="000000"/>
          </a:solidFill>
          <a:uFillTx/>
          <a:latin typeface="Arial" charset="0"/>
          <a:ea typeface="Arial" charset="0"/>
          <a:cs typeface="Arial" charset="0"/>
          <a:sym typeface="Helvetica Light"/>
        </a:defRPr>
      </a:lvl6pPr>
      <a:lvl7pPr marL="3111341" marR="0" indent="-444477" algn="l" defTabSz="58417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5819" marR="0" indent="-444477" algn="l" defTabSz="58417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296" marR="0" indent="-444477" algn="l" defTabSz="58417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17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589" algn="ctr" defTabSz="58417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176" algn="ctr" defTabSz="58417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765" algn="ctr" defTabSz="58417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354" algn="ctr" defTabSz="58417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2941" algn="ctr" defTabSz="58417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530" algn="ctr" defTabSz="58417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119" algn="ctr" defTabSz="58417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706" algn="ctr" defTabSz="58417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1" orient="horz" pos="3072" userDrawn="1">
          <p15:clr>
            <a:srgbClr val="F26B43"/>
          </p15:clr>
        </p15:guide>
        <p15:guide id="2" pos="2776" userDrawn="1">
          <p15:clr>
            <a:srgbClr val="F26B43"/>
          </p15:clr>
        </p15:guide>
        <p15:guide id="3" pos="138" userDrawn="1">
          <p15:clr>
            <a:srgbClr val="F26B43"/>
          </p15:clr>
        </p15:guide>
        <p15:guide id="4" pos="5414" userDrawn="1">
          <p15:clr>
            <a:srgbClr val="F26B43"/>
          </p15:clr>
        </p15:guide>
        <p15:guide id="5" pos="8052" userDrawn="1">
          <p15:clr>
            <a:srgbClr val="F26B43"/>
          </p15:clr>
        </p15:guide>
        <p15:guide id="6" orient="horz" pos="138" userDrawn="1">
          <p15:clr>
            <a:srgbClr val="F26B43"/>
          </p15:clr>
        </p15:guide>
        <p15:guide id="7" orient="horz" pos="60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p:cNvSpPr txBox="1"/>
          <p:nvPr/>
        </p:nvSpPr>
        <p:spPr>
          <a:xfrm>
            <a:off x="690298" y="5829670"/>
            <a:ext cx="7715148" cy="3071949"/>
          </a:xfrm>
          <a:prstGeom prst="rect">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180000" rIns="180000" bIns="180000" numCol="1" spcCol="38100" rtlCol="0" anchor="t" anchorCtr="0">
            <a:spAutoFit/>
          </a:bodyPr>
          <a:lstStyle/>
          <a:p>
            <a:pPr algn="l" defTabSz="584200"/>
            <a:r>
              <a:rPr lang="en-US" dirty="0">
                <a:solidFill>
                  <a:schemeClr val="bg1"/>
                </a:solidFill>
                <a:latin typeface="Arial" charset="0"/>
                <a:ea typeface="Arial" charset="0"/>
                <a:cs typeface="Arial" charset="0"/>
              </a:rPr>
              <a:t>Multiple logics, multiple challenges:</a:t>
            </a:r>
            <a:r>
              <a:rPr lang="en-US" sz="3200" dirty="0">
                <a:solidFill>
                  <a:schemeClr val="bg1"/>
                </a:solidFill>
                <a:latin typeface="Arial" charset="0"/>
                <a:ea typeface="Arial" charset="0"/>
                <a:cs typeface="Arial" charset="0"/>
              </a:rPr>
              <a:t> </a:t>
            </a:r>
            <a:r>
              <a:rPr lang="en-US" sz="2800" dirty="0">
                <a:solidFill>
                  <a:schemeClr val="bg1"/>
                </a:solidFill>
                <a:latin typeface="Arial" charset="0"/>
                <a:ea typeface="Arial" charset="0"/>
                <a:cs typeface="Arial" charset="0"/>
              </a:rPr>
              <a:t>Corporate governance and hybridity in a public sector context</a:t>
            </a:r>
          </a:p>
          <a:p>
            <a:pPr algn="l" defTabSz="584200"/>
            <a:endParaRPr lang="en-US" sz="2800" dirty="0">
              <a:solidFill>
                <a:schemeClr val="bg1"/>
              </a:solidFill>
              <a:latin typeface="Arial" charset="0"/>
              <a:ea typeface="Arial" charset="0"/>
              <a:cs typeface="Arial" charset="0"/>
            </a:endParaRPr>
          </a:p>
          <a:p>
            <a:pPr algn="l" defTabSz="584200"/>
            <a:r>
              <a:rPr lang="en-US" sz="2800" dirty="0">
                <a:solidFill>
                  <a:schemeClr val="bg1"/>
                </a:solidFill>
                <a:latin typeface="Arial" charset="0"/>
                <a:ea typeface="Arial" charset="0"/>
                <a:cs typeface="Arial" charset="0"/>
              </a:rPr>
              <a:t>			Anna Thomasson</a:t>
            </a:r>
          </a:p>
          <a:p>
            <a:pPr algn="l" defTabSz="584200"/>
            <a:endParaRPr lang="en-US" sz="28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8493546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CEDCAA-F313-BE47-978C-566CD849F468}"/>
              </a:ext>
            </a:extLst>
          </p:cNvPr>
          <p:cNvSpPr>
            <a:spLocks noGrp="1"/>
          </p:cNvSpPr>
          <p:nvPr>
            <p:ph type="title"/>
          </p:nvPr>
        </p:nvSpPr>
        <p:spPr/>
        <p:txBody>
          <a:bodyPr/>
          <a:lstStyle/>
          <a:p>
            <a:r>
              <a:rPr lang="en-US" dirty="0"/>
              <a:t>Introducing the study </a:t>
            </a:r>
          </a:p>
        </p:txBody>
      </p:sp>
      <p:sp>
        <p:nvSpPr>
          <p:cNvPr id="3" name="Platshållare för innehåll 2">
            <a:extLst>
              <a:ext uri="{FF2B5EF4-FFF2-40B4-BE49-F238E27FC236}">
                <a16:creationId xmlns:a16="http://schemas.microsoft.com/office/drawing/2014/main" id="{4B1AF52B-F501-1F48-A558-F8265C60184E}"/>
              </a:ext>
            </a:extLst>
          </p:cNvPr>
          <p:cNvSpPr>
            <a:spLocks noGrp="1"/>
          </p:cNvSpPr>
          <p:nvPr>
            <p:ph sz="quarter" idx="10"/>
          </p:nvPr>
        </p:nvSpPr>
        <p:spPr/>
        <p:txBody>
          <a:bodyPr/>
          <a:lstStyle/>
          <a:p>
            <a:r>
              <a:rPr lang="en-US" sz="3000" dirty="0"/>
              <a:t>Public sector corporatization – increasing in number and scope in many countries</a:t>
            </a:r>
          </a:p>
          <a:p>
            <a:r>
              <a:rPr lang="en-US" sz="2400" dirty="0"/>
              <a:t>Our knowledge is limited, but we know that: </a:t>
            </a:r>
          </a:p>
          <a:p>
            <a:pPr>
              <a:buFontTx/>
              <a:buChar char="-"/>
            </a:pPr>
            <a:r>
              <a:rPr lang="en-US" sz="2400" dirty="0"/>
              <a:t>Influence governance and management of public service provision</a:t>
            </a:r>
          </a:p>
          <a:p>
            <a:pPr>
              <a:buFontTx/>
              <a:buChar char="-"/>
            </a:pPr>
            <a:r>
              <a:rPr lang="en-US" sz="2400" dirty="0"/>
              <a:t>Public sector corporations are hybrids</a:t>
            </a:r>
          </a:p>
          <a:p>
            <a:r>
              <a:rPr lang="en-US" sz="3000" dirty="0"/>
              <a:t>Previous research on organizational hybridity tells us: </a:t>
            </a:r>
          </a:p>
          <a:p>
            <a:pPr>
              <a:buFontTx/>
              <a:buChar char="-"/>
            </a:pPr>
            <a:r>
              <a:rPr lang="en-US" sz="2400" dirty="0"/>
              <a:t>Two competing logics </a:t>
            </a:r>
          </a:p>
          <a:p>
            <a:pPr>
              <a:buFontTx/>
              <a:buChar char="-"/>
            </a:pPr>
            <a:r>
              <a:rPr lang="en-US" sz="2400" dirty="0"/>
              <a:t>Conflicts and tensions between logics, “by nature arenas of contradiction” (</a:t>
            </a:r>
            <a:r>
              <a:rPr lang="en-US" sz="2400" dirty="0" err="1"/>
              <a:t>Pache</a:t>
            </a:r>
            <a:r>
              <a:rPr lang="en-US" sz="2400" dirty="0"/>
              <a:t> &amp; Santos, 2013b:972.</a:t>
            </a:r>
          </a:p>
        </p:txBody>
      </p:sp>
    </p:spTree>
    <p:extLst>
      <p:ext uri="{BB962C8B-B14F-4D97-AF65-F5344CB8AC3E}">
        <p14:creationId xmlns:p14="http://schemas.microsoft.com/office/powerpoint/2010/main" val="34125326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8872A3-9BE6-42FD-9A52-FDACFD8E461C}"/>
              </a:ext>
            </a:extLst>
          </p:cNvPr>
          <p:cNvSpPr>
            <a:spLocks noGrp="1"/>
          </p:cNvSpPr>
          <p:nvPr>
            <p:ph type="title"/>
          </p:nvPr>
        </p:nvSpPr>
        <p:spPr/>
        <p:txBody>
          <a:bodyPr/>
          <a:lstStyle/>
          <a:p>
            <a:r>
              <a:rPr lang="en-US" dirty="0"/>
              <a:t>Purpose of study </a:t>
            </a:r>
          </a:p>
        </p:txBody>
      </p:sp>
      <p:sp>
        <p:nvSpPr>
          <p:cNvPr id="3" name="Platshållare för innehåll 2">
            <a:extLst>
              <a:ext uri="{FF2B5EF4-FFF2-40B4-BE49-F238E27FC236}">
                <a16:creationId xmlns:a16="http://schemas.microsoft.com/office/drawing/2014/main" id="{E90C383A-CF37-47D0-A60A-7F82831BEF3A}"/>
              </a:ext>
            </a:extLst>
          </p:cNvPr>
          <p:cNvSpPr>
            <a:spLocks noGrp="1"/>
          </p:cNvSpPr>
          <p:nvPr>
            <p:ph sz="quarter" idx="10"/>
          </p:nvPr>
        </p:nvSpPr>
        <p:spPr/>
        <p:txBody>
          <a:bodyPr/>
          <a:lstStyle/>
          <a:p>
            <a:pPr marL="0" indent="0" algn="ctr">
              <a:buNone/>
            </a:pPr>
            <a:r>
              <a:rPr lang="en-GB" i="1" dirty="0">
                <a:effectLst/>
                <a:latin typeface="Times New Roman" panose="02020603050405020304" pitchFamily="18" charset="0"/>
                <a:ea typeface="Calibri" panose="020F0502020204030204" pitchFamily="34" charset="0"/>
                <a:cs typeface="Times New Roman" panose="02020603050405020304" pitchFamily="18" charset="0"/>
              </a:rPr>
              <a:t>The aim of this study is to investigate and analyse organizational hybridity in public sector corporation. More precisely the aim is to by applying the institutional logics perspective to a case study of a municipally owned corporation (MOC), further our understanding of the origins of organizational hybridity in public sector corporations and the challenges hybridity imposes on the governance and management of public sector corporations. </a:t>
            </a:r>
          </a:p>
          <a:p>
            <a:pPr marL="0" indent="0">
              <a:buNone/>
            </a:pPr>
            <a:endParaRPr lang="en-GB" sz="2600" dirty="0">
              <a:effectLst/>
              <a:latin typeface="Times New Roman" panose="02020603050405020304" pitchFamily="18"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GB" sz="2600" dirty="0">
                <a:effectLst/>
                <a:latin typeface="Times New Roman" panose="02020603050405020304" pitchFamily="18" charset="0"/>
                <a:ea typeface="Calibri" panose="020F0502020204030204" pitchFamily="34" charset="0"/>
                <a:cs typeface="Times New Roman" panose="02020603050405020304" pitchFamily="18" charset="0"/>
              </a:rPr>
              <a:t>With this, the study contributes to further our understanding of the challenges facing managers of public sector corporations. In addition this study contributes by further our knowledge of organizational hybridity.</a:t>
            </a:r>
            <a:endParaRPr lang="sv-SE"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Tree>
    <p:extLst>
      <p:ext uri="{BB962C8B-B14F-4D97-AF65-F5344CB8AC3E}">
        <p14:creationId xmlns:p14="http://schemas.microsoft.com/office/powerpoint/2010/main" val="372939970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E875A0-4CEC-48F6-8DED-23B77E0228E1}"/>
              </a:ext>
            </a:extLst>
          </p:cNvPr>
          <p:cNvSpPr>
            <a:spLocks noGrp="1"/>
          </p:cNvSpPr>
          <p:nvPr>
            <p:ph type="title"/>
          </p:nvPr>
        </p:nvSpPr>
        <p:spPr>
          <a:xfrm>
            <a:off x="990000" y="219075"/>
            <a:ext cx="11419714" cy="1421039"/>
          </a:xfrm>
        </p:spPr>
        <p:txBody>
          <a:bodyPr>
            <a:normAutofit fontScale="90000"/>
          </a:bodyPr>
          <a:lstStyle/>
          <a:p>
            <a:r>
              <a:rPr lang="en-US" dirty="0"/>
              <a:t>Theoretical background and framework </a:t>
            </a:r>
          </a:p>
        </p:txBody>
      </p:sp>
      <p:sp>
        <p:nvSpPr>
          <p:cNvPr id="3" name="Platshållare för innehåll 2">
            <a:extLst>
              <a:ext uri="{FF2B5EF4-FFF2-40B4-BE49-F238E27FC236}">
                <a16:creationId xmlns:a16="http://schemas.microsoft.com/office/drawing/2014/main" id="{D30D1DCF-1F7A-4C93-8493-4D822BC4AEA2}"/>
              </a:ext>
            </a:extLst>
          </p:cNvPr>
          <p:cNvSpPr>
            <a:spLocks noGrp="1"/>
          </p:cNvSpPr>
          <p:nvPr>
            <p:ph sz="quarter" idx="10"/>
          </p:nvPr>
        </p:nvSpPr>
        <p:spPr/>
        <p:txBody>
          <a:bodyPr>
            <a:normAutofit fontScale="92500" lnSpcReduction="10000"/>
          </a:bodyPr>
          <a:lstStyle/>
          <a:p>
            <a:r>
              <a:rPr lang="en-US" sz="3500" dirty="0"/>
              <a:t>Institutional logic perspective </a:t>
            </a:r>
          </a:p>
          <a:p>
            <a:pPr>
              <a:buFontTx/>
              <a:buChar char="-"/>
            </a:pPr>
            <a:r>
              <a:rPr lang="en-US" sz="2600" dirty="0"/>
              <a:t>Multiple logics in the social context of organizations</a:t>
            </a:r>
          </a:p>
          <a:p>
            <a:pPr>
              <a:buFontTx/>
              <a:buChar char="-"/>
            </a:pPr>
            <a:r>
              <a:rPr lang="en-US" sz="2600" dirty="0"/>
              <a:t>Examples of logics: state logic, market logic, corporate logic…</a:t>
            </a:r>
          </a:p>
          <a:p>
            <a:pPr>
              <a:buFontTx/>
              <a:buChar char="-"/>
            </a:pPr>
            <a:r>
              <a:rPr lang="en-US" sz="2600" dirty="0"/>
              <a:t>Organizational actors influenced by different logics </a:t>
            </a:r>
          </a:p>
          <a:p>
            <a:pPr>
              <a:buFontTx/>
              <a:buChar char="-"/>
            </a:pPr>
            <a:r>
              <a:rPr lang="en-US" sz="2600" dirty="0"/>
              <a:t>Logic saliency can change over time</a:t>
            </a:r>
            <a:endParaRPr lang="en-US" dirty="0"/>
          </a:p>
          <a:p>
            <a:r>
              <a:rPr lang="en-US" sz="3500" dirty="0"/>
              <a:t>Previous research on organizational hybridity</a:t>
            </a:r>
          </a:p>
          <a:p>
            <a:pPr>
              <a:buFontTx/>
              <a:buChar char="-"/>
            </a:pPr>
            <a:r>
              <a:rPr lang="en-US" sz="2600" dirty="0"/>
              <a:t>Two competing logics is the general assumption</a:t>
            </a:r>
          </a:p>
          <a:p>
            <a:pPr>
              <a:buFontTx/>
              <a:buChar char="-"/>
            </a:pPr>
            <a:r>
              <a:rPr lang="en-US" sz="2600" dirty="0"/>
              <a:t>Strategies for managing hybridity stemming from two competing logics</a:t>
            </a:r>
          </a:p>
          <a:p>
            <a:pPr>
              <a:buFontTx/>
              <a:buChar char="-"/>
            </a:pPr>
            <a:r>
              <a:rPr lang="en-US" sz="2600" dirty="0"/>
              <a:t>Mainly studies on social enterprises. </a:t>
            </a:r>
          </a:p>
          <a:p>
            <a:r>
              <a:rPr lang="en-US" sz="3500" dirty="0"/>
              <a:t>Critique against previous research on organizational hybridity</a:t>
            </a:r>
          </a:p>
          <a:p>
            <a:pPr>
              <a:buFontTx/>
              <a:buChar char="-"/>
            </a:pPr>
            <a:r>
              <a:rPr lang="en-US" sz="2600" dirty="0"/>
              <a:t>Not recognizing multiple logics or the influence of the context.</a:t>
            </a:r>
          </a:p>
          <a:p>
            <a:pPr>
              <a:buFontTx/>
              <a:buChar char="-"/>
            </a:pPr>
            <a:r>
              <a:rPr lang="en-US" sz="2600" dirty="0"/>
              <a:t>Not including different levels of the organization.</a:t>
            </a:r>
          </a:p>
          <a:p>
            <a:pPr>
              <a:buFontTx/>
              <a:buChar char="-"/>
            </a:pPr>
            <a:r>
              <a:rPr lang="en-US" sz="2600" dirty="0"/>
              <a:t>Mainly social enterprises in focus for this research</a:t>
            </a:r>
          </a:p>
        </p:txBody>
      </p:sp>
    </p:spTree>
    <p:extLst>
      <p:ext uri="{BB962C8B-B14F-4D97-AF65-F5344CB8AC3E}">
        <p14:creationId xmlns:p14="http://schemas.microsoft.com/office/powerpoint/2010/main" val="22993570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6DDB6A-C743-4AD4-8C2F-35BBD276C19D}"/>
              </a:ext>
            </a:extLst>
          </p:cNvPr>
          <p:cNvSpPr>
            <a:spLocks noGrp="1"/>
          </p:cNvSpPr>
          <p:nvPr>
            <p:ph type="title"/>
          </p:nvPr>
        </p:nvSpPr>
        <p:spPr/>
        <p:txBody>
          <a:bodyPr/>
          <a:lstStyle/>
          <a:p>
            <a:r>
              <a:rPr lang="en-US" dirty="0"/>
              <a:t>Method</a:t>
            </a:r>
          </a:p>
        </p:txBody>
      </p:sp>
      <p:sp>
        <p:nvSpPr>
          <p:cNvPr id="3" name="Platshållare för innehåll 2">
            <a:extLst>
              <a:ext uri="{FF2B5EF4-FFF2-40B4-BE49-F238E27FC236}">
                <a16:creationId xmlns:a16="http://schemas.microsoft.com/office/drawing/2014/main" id="{C9DF19E2-20C3-4728-9C39-396B9C4EBBF1}"/>
              </a:ext>
            </a:extLst>
          </p:cNvPr>
          <p:cNvSpPr>
            <a:spLocks noGrp="1"/>
          </p:cNvSpPr>
          <p:nvPr>
            <p:ph sz="quarter" idx="10"/>
          </p:nvPr>
        </p:nvSpPr>
        <p:spPr/>
        <p:txBody>
          <a:bodyPr/>
          <a:lstStyle/>
          <a:p>
            <a:r>
              <a:rPr lang="en-US" dirty="0"/>
              <a:t>Longitudinal case study over two years 2017-2020</a:t>
            </a:r>
          </a:p>
          <a:p>
            <a:r>
              <a:rPr lang="en-US" dirty="0"/>
              <a:t>Municipally owned corporation in the south of Sweden – collaboration between four different owners. </a:t>
            </a:r>
          </a:p>
          <a:p>
            <a:r>
              <a:rPr lang="en-US" dirty="0"/>
              <a:t>Context included as well as a multi-level approach (governance and management level). </a:t>
            </a:r>
          </a:p>
          <a:p>
            <a:r>
              <a:rPr lang="en-US" dirty="0"/>
              <a:t>Interviews, documents and observations</a:t>
            </a:r>
          </a:p>
          <a:p>
            <a:r>
              <a:rPr lang="en-US" dirty="0"/>
              <a:t>Steps in analysis: </a:t>
            </a:r>
          </a:p>
          <a:p>
            <a:pPr>
              <a:buFontTx/>
              <a:buChar char="-"/>
            </a:pPr>
            <a:r>
              <a:rPr lang="en-US" sz="2400" dirty="0"/>
              <a:t>Identify periods on organizational development</a:t>
            </a:r>
          </a:p>
          <a:p>
            <a:pPr>
              <a:buFontTx/>
              <a:buChar char="-"/>
            </a:pPr>
            <a:r>
              <a:rPr lang="en-US" sz="2400" dirty="0"/>
              <a:t>Identify logics for each period and logic saliency</a:t>
            </a:r>
          </a:p>
          <a:p>
            <a:pPr>
              <a:buFontTx/>
              <a:buChar char="-"/>
            </a:pPr>
            <a:r>
              <a:rPr lang="en-US" sz="2400" dirty="0"/>
              <a:t>Identify expectations related to logics as well as conflicts between logics</a:t>
            </a:r>
          </a:p>
        </p:txBody>
      </p:sp>
    </p:spTree>
    <p:extLst>
      <p:ext uri="{BB962C8B-B14F-4D97-AF65-F5344CB8AC3E}">
        <p14:creationId xmlns:p14="http://schemas.microsoft.com/office/powerpoint/2010/main" val="117844762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744231-EBC0-462A-BFA0-8318BB5958E3}"/>
              </a:ext>
            </a:extLst>
          </p:cNvPr>
          <p:cNvSpPr>
            <a:spLocks noGrp="1"/>
          </p:cNvSpPr>
          <p:nvPr>
            <p:ph type="title"/>
          </p:nvPr>
        </p:nvSpPr>
        <p:spPr/>
        <p:txBody>
          <a:bodyPr/>
          <a:lstStyle/>
          <a:p>
            <a:r>
              <a:rPr lang="sv-SE" dirty="0" err="1"/>
              <a:t>Findings</a:t>
            </a:r>
            <a:r>
              <a:rPr lang="sv-SE" dirty="0"/>
              <a:t> </a:t>
            </a:r>
          </a:p>
        </p:txBody>
      </p:sp>
      <p:graphicFrame>
        <p:nvGraphicFramePr>
          <p:cNvPr id="4" name="Platshållare för innehåll 3">
            <a:extLst>
              <a:ext uri="{FF2B5EF4-FFF2-40B4-BE49-F238E27FC236}">
                <a16:creationId xmlns:a16="http://schemas.microsoft.com/office/drawing/2014/main" id="{883F507E-FDC2-4919-82BB-4F55C3DE65F5}"/>
              </a:ext>
            </a:extLst>
          </p:cNvPr>
          <p:cNvGraphicFramePr>
            <a:graphicFrameLocks noGrp="1"/>
          </p:cNvGraphicFramePr>
          <p:nvPr>
            <p:ph sz="quarter" idx="10"/>
            <p:extLst>
              <p:ext uri="{D42A27DB-BD31-4B8C-83A1-F6EECF244321}">
                <p14:modId xmlns:p14="http://schemas.microsoft.com/office/powerpoint/2010/main" val="3741706940"/>
              </p:ext>
            </p:extLst>
          </p:nvPr>
        </p:nvGraphicFramePr>
        <p:xfrm>
          <a:off x="435429" y="1581716"/>
          <a:ext cx="12206514" cy="7293868"/>
        </p:xfrm>
        <a:graphic>
          <a:graphicData uri="http://schemas.openxmlformats.org/drawingml/2006/table">
            <a:tbl>
              <a:tblPr firstRow="1" firstCol="1" bandRow="1">
                <a:tableStyleId>{5940675A-B579-460E-94D1-54222C63F5DA}</a:tableStyleId>
              </a:tblPr>
              <a:tblGrid>
                <a:gridCol w="2510971">
                  <a:extLst>
                    <a:ext uri="{9D8B030D-6E8A-4147-A177-3AD203B41FA5}">
                      <a16:colId xmlns:a16="http://schemas.microsoft.com/office/drawing/2014/main" val="1585779074"/>
                    </a:ext>
                  </a:extLst>
                </a:gridCol>
                <a:gridCol w="9695543">
                  <a:extLst>
                    <a:ext uri="{9D8B030D-6E8A-4147-A177-3AD203B41FA5}">
                      <a16:colId xmlns:a16="http://schemas.microsoft.com/office/drawing/2014/main" val="2469088777"/>
                    </a:ext>
                  </a:extLst>
                </a:gridCol>
              </a:tblGrid>
              <a:tr h="2030323">
                <a:tc>
                  <a:txBody>
                    <a:bodyPr/>
                    <a:lstStyle/>
                    <a:p>
                      <a:pPr marL="0" marR="0" lvl="0" indent="0" algn="just" defTabSz="584170" rtl="0" eaLnBrk="1" fontAlgn="auto" latinLnBrk="0" hangingPunct="1">
                        <a:lnSpc>
                          <a:spcPct val="150000"/>
                        </a:lnSpc>
                        <a:spcBef>
                          <a:spcPts val="0"/>
                        </a:spcBef>
                        <a:spcAft>
                          <a:spcPts val="800"/>
                        </a:spcAft>
                        <a:buClrTx/>
                        <a:buSzTx/>
                        <a:buFontTx/>
                        <a:buNone/>
                        <a:tabLst/>
                        <a:defRPr/>
                      </a:pPr>
                      <a:r>
                        <a:rPr lang="en-GB" sz="1800" b="0" i="0" u="none" strike="noStrike" cap="none" spc="0" baseline="0" dirty="0">
                          <a:ln>
                            <a:noFill/>
                          </a:ln>
                          <a:solidFill>
                            <a:schemeClr val="tx1"/>
                          </a:solidFill>
                          <a:effectLst/>
                          <a:uFillTx/>
                          <a:latin typeface="+mn-lt"/>
                          <a:ea typeface="+mn-ea"/>
                          <a:cs typeface="+mn-cs"/>
                          <a:sym typeface="Helvetica Light"/>
                        </a:rPr>
                        <a:t> </a:t>
                      </a:r>
                      <a:r>
                        <a:rPr lang="en-GB" sz="2000" b="1" i="0" u="none" strike="noStrike" cap="none" spc="0" baseline="0" dirty="0">
                          <a:ln>
                            <a:noFill/>
                          </a:ln>
                          <a:solidFill>
                            <a:schemeClr val="tx1"/>
                          </a:solidFill>
                          <a:effectLst/>
                          <a:uFillTx/>
                          <a:latin typeface="+mn-lt"/>
                          <a:ea typeface="+mn-ea"/>
                          <a:cs typeface="+mn-cs"/>
                          <a:sym typeface="Helvetica Light"/>
                        </a:rPr>
                        <a:t>Period 1: </a:t>
                      </a:r>
                    </a:p>
                    <a:p>
                      <a:pPr marL="0" marR="0" lvl="0" indent="0" algn="just" defTabSz="584170" rtl="0" eaLnBrk="1" fontAlgn="auto" latinLnBrk="0" hangingPunct="1">
                        <a:lnSpc>
                          <a:spcPct val="150000"/>
                        </a:lnSpc>
                        <a:spcBef>
                          <a:spcPts val="0"/>
                        </a:spcBef>
                        <a:spcAft>
                          <a:spcPts val="800"/>
                        </a:spcAft>
                        <a:buClrTx/>
                        <a:buSzTx/>
                        <a:buFontTx/>
                        <a:buNone/>
                        <a:tabLst/>
                        <a:defRPr/>
                      </a:pPr>
                      <a:r>
                        <a:rPr lang="en-GB" sz="2000" b="1" i="0" u="none" strike="noStrike" cap="none" spc="0" baseline="0" dirty="0">
                          <a:ln>
                            <a:noFill/>
                          </a:ln>
                          <a:solidFill>
                            <a:schemeClr val="tx1"/>
                          </a:solidFill>
                          <a:effectLst/>
                          <a:uFillTx/>
                          <a:latin typeface="+mn-lt"/>
                          <a:ea typeface="+mn-ea"/>
                          <a:cs typeface="+mn-cs"/>
                          <a:sym typeface="Helvetica Light"/>
                        </a:rPr>
                        <a:t>2016-2019</a:t>
                      </a:r>
                      <a:endParaRPr lang="sv-SE" sz="2000" b="1" i="0" u="none" strike="noStrike" cap="none" spc="0" baseline="0" dirty="0">
                        <a:ln>
                          <a:noFill/>
                        </a:ln>
                        <a:solidFill>
                          <a:schemeClr val="tx1"/>
                        </a:solidFill>
                        <a:effectLst/>
                        <a:uFillTx/>
                        <a:latin typeface="+mn-lt"/>
                        <a:ea typeface="+mn-ea"/>
                        <a:cs typeface="+mn-cs"/>
                        <a:sym typeface="Helvetica Light"/>
                      </a:endParaRPr>
                    </a:p>
                    <a:p>
                      <a:pPr marL="0" marR="0" lvl="0" indent="0" algn="just" defTabSz="584170" rtl="0" eaLnBrk="1" fontAlgn="auto" latinLnBrk="0" hangingPunct="1">
                        <a:lnSpc>
                          <a:spcPct val="150000"/>
                        </a:lnSpc>
                        <a:spcBef>
                          <a:spcPts val="0"/>
                        </a:spcBef>
                        <a:spcAft>
                          <a:spcPts val="800"/>
                        </a:spcAft>
                        <a:buClrTx/>
                        <a:buSzTx/>
                        <a:buFontTx/>
                        <a:buNone/>
                        <a:tabLst/>
                        <a:defRPr/>
                      </a:pPr>
                      <a:endParaRPr lang="sv-SE" sz="1800" b="0" i="0" u="none" strike="noStrike" cap="none" spc="0" baseline="0" dirty="0">
                        <a:ln>
                          <a:noFill/>
                        </a:ln>
                        <a:solidFill>
                          <a:schemeClr val="tx1"/>
                        </a:solidFill>
                        <a:effectLst/>
                        <a:uFillTx/>
                        <a:latin typeface="+mn-lt"/>
                        <a:ea typeface="+mn-ea"/>
                        <a:cs typeface="+mn-cs"/>
                        <a:sym typeface="Helvetica Light"/>
                      </a:endParaRPr>
                    </a:p>
                  </a:txBody>
                  <a:tcPr marL="68580" marR="68580" marT="0" marB="0"/>
                </a:tc>
                <a:tc>
                  <a:txBody>
                    <a:bodyPr/>
                    <a:lstStyle/>
                    <a:p>
                      <a:pPr marL="285750" marR="0" lvl="0" indent="-285750" algn="just" defTabSz="584170" rtl="0" eaLnBrk="1" fontAlgn="auto" latinLnBrk="0" hangingPunct="1">
                        <a:lnSpc>
                          <a:spcPct val="150000"/>
                        </a:lnSpc>
                        <a:spcBef>
                          <a:spcPts val="0"/>
                        </a:spcBef>
                        <a:spcAft>
                          <a:spcPts val="800"/>
                        </a:spcAft>
                        <a:buClrTx/>
                        <a:buSzTx/>
                        <a:buFont typeface="Arial" panose="020B0604020202020204" pitchFamily="34" charset="0"/>
                        <a:buChar char="•"/>
                        <a:tabLst/>
                        <a:defRPr/>
                      </a:pPr>
                      <a:r>
                        <a:rPr lang="en-GB" sz="2000" b="0" i="0" u="none" strike="noStrike" cap="none" spc="0" baseline="0" dirty="0">
                          <a:ln>
                            <a:noFill/>
                          </a:ln>
                          <a:solidFill>
                            <a:schemeClr val="tx1"/>
                          </a:solidFill>
                          <a:effectLst/>
                          <a:uFillTx/>
                          <a:latin typeface="+mn-lt"/>
                          <a:ea typeface="+mn-ea"/>
                          <a:cs typeface="+mn-cs"/>
                          <a:sym typeface="Helvetica Light"/>
                        </a:rPr>
                        <a:t>Market logic: Purchaser provider relationship and economic efficiency. </a:t>
                      </a:r>
                      <a:endParaRPr lang="sv-SE" sz="2000" b="0" i="0" u="none" strike="noStrike" cap="none" spc="0" baseline="0" dirty="0">
                        <a:ln>
                          <a:noFill/>
                        </a:ln>
                        <a:solidFill>
                          <a:schemeClr val="tx1"/>
                        </a:solidFill>
                        <a:effectLst/>
                        <a:uFillTx/>
                        <a:latin typeface="+mn-lt"/>
                        <a:ea typeface="+mn-ea"/>
                        <a:cs typeface="+mn-cs"/>
                        <a:sym typeface="Helvetica Light"/>
                      </a:endParaRPr>
                    </a:p>
                    <a:p>
                      <a:pPr marL="285750" marR="0" lvl="0" indent="-285750" algn="just" defTabSz="584170" rtl="0" eaLnBrk="1" fontAlgn="auto" latinLnBrk="0" hangingPunct="1">
                        <a:lnSpc>
                          <a:spcPct val="150000"/>
                        </a:lnSpc>
                        <a:spcBef>
                          <a:spcPts val="0"/>
                        </a:spcBef>
                        <a:spcAft>
                          <a:spcPts val="800"/>
                        </a:spcAft>
                        <a:buClrTx/>
                        <a:buSzTx/>
                        <a:buFont typeface="Arial" panose="020B0604020202020204" pitchFamily="34" charset="0"/>
                        <a:buChar char="•"/>
                        <a:tabLst/>
                        <a:defRPr/>
                      </a:pPr>
                      <a:r>
                        <a:rPr lang="en-GB" sz="2000" b="0" i="0" u="none" strike="noStrike" cap="none" spc="0" baseline="0" dirty="0">
                          <a:ln>
                            <a:noFill/>
                          </a:ln>
                          <a:solidFill>
                            <a:schemeClr val="tx1"/>
                          </a:solidFill>
                          <a:effectLst/>
                          <a:uFillTx/>
                          <a:latin typeface="+mn-lt"/>
                          <a:ea typeface="+mn-ea"/>
                          <a:cs typeface="+mn-cs"/>
                          <a:sym typeface="Helvetica Light"/>
                        </a:rPr>
                        <a:t>Corporate logic: Governance system and managerialism </a:t>
                      </a:r>
                      <a:endParaRPr lang="sv-SE" sz="2000" b="0" i="0" u="none" strike="noStrike" cap="none" spc="0" baseline="0" dirty="0">
                        <a:ln>
                          <a:noFill/>
                        </a:ln>
                        <a:solidFill>
                          <a:schemeClr val="tx1"/>
                        </a:solidFill>
                        <a:effectLst/>
                        <a:uFillTx/>
                        <a:latin typeface="+mn-lt"/>
                        <a:ea typeface="+mn-ea"/>
                        <a:cs typeface="+mn-cs"/>
                        <a:sym typeface="Helvetica Light"/>
                      </a:endParaRPr>
                    </a:p>
                    <a:p>
                      <a:pPr marL="285750" marR="0" lvl="0" indent="-285750" algn="just" defTabSz="584170" rtl="0" eaLnBrk="1" fontAlgn="auto" latinLnBrk="0" hangingPunct="1">
                        <a:lnSpc>
                          <a:spcPct val="150000"/>
                        </a:lnSpc>
                        <a:spcBef>
                          <a:spcPts val="0"/>
                        </a:spcBef>
                        <a:spcAft>
                          <a:spcPts val="800"/>
                        </a:spcAft>
                        <a:buClrTx/>
                        <a:buSzTx/>
                        <a:buFont typeface="Arial" panose="020B0604020202020204" pitchFamily="34" charset="0"/>
                        <a:buChar char="•"/>
                        <a:tabLst/>
                        <a:defRPr/>
                      </a:pPr>
                      <a:r>
                        <a:rPr lang="en-GB" sz="2000" b="0" i="0" u="none" strike="noStrike" cap="none" spc="0" baseline="0" dirty="0">
                          <a:ln>
                            <a:noFill/>
                          </a:ln>
                          <a:solidFill>
                            <a:schemeClr val="tx1"/>
                          </a:solidFill>
                          <a:effectLst/>
                          <a:uFillTx/>
                          <a:latin typeface="+mn-lt"/>
                          <a:ea typeface="+mn-ea"/>
                          <a:cs typeface="+mn-cs"/>
                          <a:sym typeface="Helvetica Light"/>
                        </a:rPr>
                        <a:t>State logic: Political governance and control. Political goal regarding IT services and in-house instead of market solutions</a:t>
                      </a:r>
                      <a:endParaRPr lang="sv-SE" sz="2000" b="0" i="0" u="none" strike="noStrike" cap="none" spc="0" baseline="0" dirty="0">
                        <a:ln>
                          <a:noFill/>
                        </a:ln>
                        <a:solidFill>
                          <a:schemeClr val="tx1"/>
                        </a:solidFill>
                        <a:effectLst/>
                        <a:uFillTx/>
                        <a:latin typeface="+mn-lt"/>
                        <a:ea typeface="+mn-ea"/>
                        <a:cs typeface="+mn-cs"/>
                        <a:sym typeface="Helvetica Light"/>
                      </a:endParaRPr>
                    </a:p>
                  </a:txBody>
                  <a:tcPr marL="68580" marR="68580" marT="0" marB="0"/>
                </a:tc>
                <a:extLst>
                  <a:ext uri="{0D108BD9-81ED-4DB2-BD59-A6C34878D82A}">
                    <a16:rowId xmlns:a16="http://schemas.microsoft.com/office/drawing/2014/main" val="1358491754"/>
                  </a:ext>
                </a:extLst>
              </a:tr>
              <a:tr h="2312509">
                <a:tc>
                  <a:txBody>
                    <a:bodyPr/>
                    <a:lstStyle/>
                    <a:p>
                      <a:pPr marL="0" marR="0" lvl="0" indent="0" algn="just" defTabSz="584170" rtl="0" eaLnBrk="1" fontAlgn="auto" latinLnBrk="0" hangingPunct="1">
                        <a:lnSpc>
                          <a:spcPct val="150000"/>
                        </a:lnSpc>
                        <a:spcBef>
                          <a:spcPts val="0"/>
                        </a:spcBef>
                        <a:spcAft>
                          <a:spcPts val="800"/>
                        </a:spcAft>
                        <a:buClrTx/>
                        <a:buSzTx/>
                        <a:buFontTx/>
                        <a:buNone/>
                        <a:tabLst/>
                        <a:defRPr/>
                      </a:pPr>
                      <a:r>
                        <a:rPr lang="en-GB" sz="2000" b="1" i="0" u="none" strike="noStrike" cap="none" spc="0" baseline="0" dirty="0">
                          <a:ln>
                            <a:noFill/>
                          </a:ln>
                          <a:solidFill>
                            <a:schemeClr val="tx1"/>
                          </a:solidFill>
                          <a:effectLst/>
                          <a:uFillTx/>
                          <a:latin typeface="+mn-lt"/>
                          <a:ea typeface="+mn-ea"/>
                          <a:cs typeface="+mn-cs"/>
                          <a:sym typeface="Helvetica Light"/>
                        </a:rPr>
                        <a:t>Period 2: </a:t>
                      </a:r>
                    </a:p>
                    <a:p>
                      <a:pPr marL="0" marR="0" lvl="0" indent="0" algn="just" defTabSz="584170" rtl="0" eaLnBrk="1" fontAlgn="auto" latinLnBrk="0" hangingPunct="1">
                        <a:lnSpc>
                          <a:spcPct val="150000"/>
                        </a:lnSpc>
                        <a:spcBef>
                          <a:spcPts val="0"/>
                        </a:spcBef>
                        <a:spcAft>
                          <a:spcPts val="800"/>
                        </a:spcAft>
                        <a:buClrTx/>
                        <a:buSzTx/>
                        <a:buFontTx/>
                        <a:buNone/>
                        <a:tabLst/>
                        <a:defRPr/>
                      </a:pPr>
                      <a:r>
                        <a:rPr lang="en-GB" sz="2000" b="1" i="0" u="none" strike="noStrike" cap="none" spc="0" baseline="0" dirty="0">
                          <a:ln>
                            <a:noFill/>
                          </a:ln>
                          <a:solidFill>
                            <a:schemeClr val="tx1"/>
                          </a:solidFill>
                          <a:effectLst/>
                          <a:uFillTx/>
                          <a:latin typeface="+mn-lt"/>
                          <a:ea typeface="+mn-ea"/>
                          <a:cs typeface="+mn-cs"/>
                          <a:sym typeface="Helvetica Light"/>
                        </a:rPr>
                        <a:t>Autumn 2019- </a:t>
                      </a:r>
                    </a:p>
                    <a:p>
                      <a:pPr marL="0" marR="0" lvl="0" indent="0" algn="just" defTabSz="584170" rtl="0" eaLnBrk="1" fontAlgn="auto" latinLnBrk="0" hangingPunct="1">
                        <a:lnSpc>
                          <a:spcPct val="150000"/>
                        </a:lnSpc>
                        <a:spcBef>
                          <a:spcPts val="0"/>
                        </a:spcBef>
                        <a:spcAft>
                          <a:spcPts val="800"/>
                        </a:spcAft>
                        <a:buClrTx/>
                        <a:buSzTx/>
                        <a:buFontTx/>
                        <a:buNone/>
                        <a:tabLst/>
                        <a:defRPr/>
                      </a:pPr>
                      <a:r>
                        <a:rPr lang="en-GB" sz="2000" b="1" i="0" u="none" strike="noStrike" cap="none" spc="0" baseline="0" dirty="0">
                          <a:ln>
                            <a:noFill/>
                          </a:ln>
                          <a:solidFill>
                            <a:schemeClr val="tx1"/>
                          </a:solidFill>
                          <a:effectLst/>
                          <a:uFillTx/>
                          <a:latin typeface="+mn-lt"/>
                          <a:ea typeface="+mn-ea"/>
                          <a:cs typeface="+mn-cs"/>
                          <a:sym typeface="Helvetica Light"/>
                        </a:rPr>
                        <a:t>March 2020</a:t>
                      </a:r>
                      <a:endParaRPr lang="sv-SE" sz="2000" b="1" i="0" u="none" strike="noStrike" cap="none" spc="0" baseline="0" dirty="0">
                        <a:ln>
                          <a:noFill/>
                        </a:ln>
                        <a:solidFill>
                          <a:schemeClr val="tx1"/>
                        </a:solidFill>
                        <a:effectLst/>
                        <a:uFillTx/>
                        <a:latin typeface="+mn-lt"/>
                        <a:ea typeface="+mn-ea"/>
                        <a:cs typeface="+mn-cs"/>
                        <a:sym typeface="Helvetica Light"/>
                      </a:endParaRPr>
                    </a:p>
                    <a:p>
                      <a:pPr marL="0" marR="0" lvl="0" indent="0" algn="just" defTabSz="584170" rtl="0" eaLnBrk="1" fontAlgn="auto" latinLnBrk="0" hangingPunct="1">
                        <a:lnSpc>
                          <a:spcPct val="150000"/>
                        </a:lnSpc>
                        <a:spcBef>
                          <a:spcPts val="0"/>
                        </a:spcBef>
                        <a:spcAft>
                          <a:spcPts val="800"/>
                        </a:spcAft>
                        <a:buClrTx/>
                        <a:buSzTx/>
                        <a:buFontTx/>
                        <a:buNone/>
                        <a:tabLst/>
                        <a:defRPr/>
                      </a:pPr>
                      <a:endParaRPr lang="sv-SE" sz="1800" b="0" i="0" u="none" strike="noStrike" cap="none" spc="0" baseline="0" dirty="0">
                        <a:ln>
                          <a:noFill/>
                        </a:ln>
                        <a:solidFill>
                          <a:schemeClr val="tx1"/>
                        </a:solidFill>
                        <a:effectLst/>
                        <a:uFillTx/>
                        <a:latin typeface="+mn-lt"/>
                        <a:ea typeface="+mn-ea"/>
                        <a:cs typeface="+mn-cs"/>
                        <a:sym typeface="Helvetica Light"/>
                      </a:endParaRPr>
                    </a:p>
                  </a:txBody>
                  <a:tcPr marL="68580" marR="68580" marT="0" marB="0"/>
                </a:tc>
                <a:tc>
                  <a:txBody>
                    <a:bodyPr/>
                    <a:lstStyle/>
                    <a:p>
                      <a:pPr marL="285750" marR="0" lvl="0" indent="-285750" algn="just" defTabSz="584170" rtl="0" eaLnBrk="1" fontAlgn="auto" latinLnBrk="0" hangingPunct="1">
                        <a:lnSpc>
                          <a:spcPct val="150000"/>
                        </a:lnSpc>
                        <a:spcBef>
                          <a:spcPts val="0"/>
                        </a:spcBef>
                        <a:spcAft>
                          <a:spcPts val="800"/>
                        </a:spcAft>
                        <a:buClrTx/>
                        <a:buSzTx/>
                        <a:buFont typeface="Arial" panose="020B0604020202020204" pitchFamily="34" charset="0"/>
                        <a:buChar char="•"/>
                        <a:tabLst/>
                        <a:defRPr/>
                      </a:pPr>
                      <a:r>
                        <a:rPr lang="en-GB" sz="2000" b="0" i="0" u="none" strike="noStrike" cap="none" spc="0" baseline="0" dirty="0">
                          <a:ln>
                            <a:noFill/>
                          </a:ln>
                          <a:solidFill>
                            <a:schemeClr val="tx1"/>
                          </a:solidFill>
                          <a:effectLst/>
                          <a:uFillTx/>
                          <a:latin typeface="+mn-lt"/>
                          <a:ea typeface="+mn-ea"/>
                          <a:cs typeface="+mn-cs"/>
                          <a:sym typeface="Helvetica Light"/>
                        </a:rPr>
                        <a:t>State logic: Focus on innovation, digitalization, and collaboration. Political goals changed since second period. </a:t>
                      </a:r>
                      <a:endParaRPr lang="sv-SE" sz="2000" b="0" i="0" u="none" strike="noStrike" cap="none" spc="0" baseline="0" dirty="0">
                        <a:ln>
                          <a:noFill/>
                        </a:ln>
                        <a:solidFill>
                          <a:schemeClr val="tx1"/>
                        </a:solidFill>
                        <a:effectLst/>
                        <a:uFillTx/>
                        <a:latin typeface="+mn-lt"/>
                        <a:ea typeface="+mn-ea"/>
                        <a:cs typeface="+mn-cs"/>
                        <a:sym typeface="Helvetica Light"/>
                      </a:endParaRPr>
                    </a:p>
                    <a:p>
                      <a:pPr marL="285750" marR="0" lvl="0" indent="-285750" algn="just" defTabSz="584170" rtl="0" eaLnBrk="1" fontAlgn="auto" latinLnBrk="0" hangingPunct="1">
                        <a:lnSpc>
                          <a:spcPct val="150000"/>
                        </a:lnSpc>
                        <a:spcBef>
                          <a:spcPts val="0"/>
                        </a:spcBef>
                        <a:spcAft>
                          <a:spcPts val="800"/>
                        </a:spcAft>
                        <a:buClrTx/>
                        <a:buSzTx/>
                        <a:buFont typeface="Arial" panose="020B0604020202020204" pitchFamily="34" charset="0"/>
                        <a:buChar char="•"/>
                        <a:tabLst/>
                        <a:defRPr/>
                      </a:pPr>
                      <a:r>
                        <a:rPr lang="en-GB" sz="2000" b="0" i="0" u="none" strike="noStrike" cap="none" spc="0" baseline="0" dirty="0">
                          <a:ln>
                            <a:noFill/>
                          </a:ln>
                          <a:solidFill>
                            <a:schemeClr val="tx1"/>
                          </a:solidFill>
                          <a:effectLst/>
                          <a:uFillTx/>
                          <a:latin typeface="+mn-lt"/>
                          <a:ea typeface="+mn-ea"/>
                          <a:cs typeface="+mn-cs"/>
                          <a:sym typeface="Helvetica Light"/>
                        </a:rPr>
                        <a:t>Corporate logics: Hybrid character of the MOC, governance structure</a:t>
                      </a:r>
                      <a:endParaRPr lang="sv-SE" sz="2000" b="0" i="0" u="none" strike="noStrike" cap="none" spc="0" baseline="0" dirty="0">
                        <a:ln>
                          <a:noFill/>
                        </a:ln>
                        <a:solidFill>
                          <a:schemeClr val="tx1"/>
                        </a:solidFill>
                        <a:effectLst/>
                        <a:uFillTx/>
                        <a:latin typeface="+mn-lt"/>
                        <a:ea typeface="+mn-ea"/>
                        <a:cs typeface="+mn-cs"/>
                        <a:sym typeface="Helvetica Light"/>
                      </a:endParaRPr>
                    </a:p>
                    <a:p>
                      <a:pPr marL="285750" marR="0" lvl="0" indent="-285750" algn="just" defTabSz="584170" rtl="0" eaLnBrk="1" fontAlgn="auto" latinLnBrk="0" hangingPunct="1">
                        <a:lnSpc>
                          <a:spcPct val="150000"/>
                        </a:lnSpc>
                        <a:spcBef>
                          <a:spcPts val="0"/>
                        </a:spcBef>
                        <a:spcAft>
                          <a:spcPts val="800"/>
                        </a:spcAft>
                        <a:buClrTx/>
                        <a:buSzTx/>
                        <a:buFont typeface="Arial" panose="020B0604020202020204" pitchFamily="34" charset="0"/>
                        <a:buChar char="•"/>
                        <a:tabLst/>
                        <a:defRPr/>
                      </a:pPr>
                      <a:r>
                        <a:rPr lang="en-GB" sz="2000" b="0" i="0" u="none" strike="noStrike" cap="none" spc="0" baseline="0" dirty="0">
                          <a:ln>
                            <a:noFill/>
                          </a:ln>
                          <a:solidFill>
                            <a:schemeClr val="tx1"/>
                          </a:solidFill>
                          <a:effectLst/>
                          <a:uFillTx/>
                          <a:latin typeface="+mn-lt"/>
                          <a:ea typeface="+mn-ea"/>
                          <a:cs typeface="+mn-cs"/>
                          <a:sym typeface="Helvetica Light"/>
                        </a:rPr>
                        <a:t>Market logic: Economic efficiency</a:t>
                      </a:r>
                      <a:endParaRPr lang="sv-SE" sz="2000" b="0" i="0" u="none" strike="noStrike" cap="none" spc="0" baseline="0" dirty="0">
                        <a:ln>
                          <a:noFill/>
                        </a:ln>
                        <a:solidFill>
                          <a:schemeClr val="tx1"/>
                        </a:solidFill>
                        <a:effectLst/>
                        <a:uFillTx/>
                        <a:latin typeface="+mn-lt"/>
                        <a:ea typeface="+mn-ea"/>
                        <a:cs typeface="+mn-cs"/>
                        <a:sym typeface="Helvetica Light"/>
                      </a:endParaRPr>
                    </a:p>
                  </a:txBody>
                  <a:tcPr marL="68580" marR="68580" marT="0" marB="0"/>
                </a:tc>
                <a:extLst>
                  <a:ext uri="{0D108BD9-81ED-4DB2-BD59-A6C34878D82A}">
                    <a16:rowId xmlns:a16="http://schemas.microsoft.com/office/drawing/2014/main" val="3657609007"/>
                  </a:ext>
                </a:extLst>
              </a:tr>
              <a:tr h="2856595">
                <a:tc>
                  <a:txBody>
                    <a:bodyPr/>
                    <a:lstStyle/>
                    <a:p>
                      <a:pPr marL="0" marR="0" lvl="0" indent="0" algn="just" defTabSz="584170" rtl="0" eaLnBrk="1" fontAlgn="auto" latinLnBrk="0" hangingPunct="1">
                        <a:lnSpc>
                          <a:spcPct val="150000"/>
                        </a:lnSpc>
                        <a:spcBef>
                          <a:spcPts val="0"/>
                        </a:spcBef>
                        <a:spcAft>
                          <a:spcPts val="800"/>
                        </a:spcAft>
                        <a:buClrTx/>
                        <a:buSzTx/>
                        <a:buFontTx/>
                        <a:buNone/>
                        <a:tabLst/>
                        <a:defRPr/>
                      </a:pPr>
                      <a:r>
                        <a:rPr lang="en-GB" sz="2000" b="1" i="0" u="none" strike="noStrike" cap="none" spc="0" baseline="0" dirty="0">
                          <a:ln>
                            <a:noFill/>
                          </a:ln>
                          <a:solidFill>
                            <a:schemeClr val="tx1"/>
                          </a:solidFill>
                          <a:effectLst/>
                          <a:uFillTx/>
                          <a:latin typeface="+mn-lt"/>
                          <a:ea typeface="+mn-ea"/>
                          <a:cs typeface="+mn-cs"/>
                          <a:sym typeface="Helvetica Light"/>
                        </a:rPr>
                        <a:t>Period 3: </a:t>
                      </a:r>
                    </a:p>
                    <a:p>
                      <a:pPr marL="0" marR="0" lvl="0" indent="0" algn="just" defTabSz="584170" rtl="0" eaLnBrk="1" fontAlgn="auto" latinLnBrk="0" hangingPunct="1">
                        <a:lnSpc>
                          <a:spcPct val="150000"/>
                        </a:lnSpc>
                        <a:spcBef>
                          <a:spcPts val="0"/>
                        </a:spcBef>
                        <a:spcAft>
                          <a:spcPts val="800"/>
                        </a:spcAft>
                        <a:buClrTx/>
                        <a:buSzTx/>
                        <a:buFontTx/>
                        <a:buNone/>
                        <a:tabLst/>
                        <a:defRPr/>
                      </a:pPr>
                      <a:r>
                        <a:rPr lang="en-GB" sz="2000" b="1" i="0" u="none" strike="noStrike" cap="none" spc="0" baseline="0" dirty="0">
                          <a:ln>
                            <a:noFill/>
                          </a:ln>
                          <a:solidFill>
                            <a:schemeClr val="tx1"/>
                          </a:solidFill>
                          <a:effectLst/>
                          <a:uFillTx/>
                          <a:latin typeface="+mn-lt"/>
                          <a:ea typeface="+mn-ea"/>
                          <a:cs typeface="+mn-cs"/>
                          <a:sym typeface="Helvetica Light"/>
                        </a:rPr>
                        <a:t>March 2020-</a:t>
                      </a:r>
                      <a:endParaRPr lang="sv-SE" sz="2000" b="1" i="0" u="none" strike="noStrike" cap="none" spc="0" baseline="0" dirty="0">
                        <a:ln>
                          <a:noFill/>
                        </a:ln>
                        <a:solidFill>
                          <a:schemeClr val="tx1"/>
                        </a:solidFill>
                        <a:effectLst/>
                        <a:uFillTx/>
                        <a:latin typeface="+mn-lt"/>
                        <a:ea typeface="+mn-ea"/>
                        <a:cs typeface="+mn-cs"/>
                        <a:sym typeface="Helvetica Light"/>
                      </a:endParaRPr>
                    </a:p>
                    <a:p>
                      <a:pPr marL="0" marR="0" lvl="0" indent="0" algn="just" defTabSz="584170" rtl="0" eaLnBrk="1" fontAlgn="auto" latinLnBrk="0" hangingPunct="1">
                        <a:lnSpc>
                          <a:spcPct val="150000"/>
                        </a:lnSpc>
                        <a:spcBef>
                          <a:spcPts val="0"/>
                        </a:spcBef>
                        <a:spcAft>
                          <a:spcPts val="800"/>
                        </a:spcAft>
                        <a:buClrTx/>
                        <a:buSzTx/>
                        <a:buFontTx/>
                        <a:buNone/>
                        <a:tabLst/>
                        <a:defRPr/>
                      </a:pPr>
                      <a:endParaRPr lang="sv-SE" sz="1800" b="0" i="0" u="none" strike="noStrike" cap="none" spc="0" baseline="0" dirty="0">
                        <a:ln>
                          <a:noFill/>
                        </a:ln>
                        <a:solidFill>
                          <a:schemeClr val="tx1"/>
                        </a:solidFill>
                        <a:effectLst/>
                        <a:uFillTx/>
                        <a:latin typeface="+mn-lt"/>
                        <a:ea typeface="+mn-ea"/>
                        <a:cs typeface="+mn-cs"/>
                        <a:sym typeface="Helvetica Light"/>
                      </a:endParaRPr>
                    </a:p>
                  </a:txBody>
                  <a:tcPr marL="68580" marR="68580" marT="0" marB="0"/>
                </a:tc>
                <a:tc>
                  <a:txBody>
                    <a:bodyPr/>
                    <a:lstStyle/>
                    <a:p>
                      <a:pPr marL="285750" marR="0" lvl="0" indent="-285750" algn="just" defTabSz="584170" rtl="0" eaLnBrk="1" fontAlgn="auto" latinLnBrk="0" hangingPunct="1">
                        <a:lnSpc>
                          <a:spcPct val="150000"/>
                        </a:lnSpc>
                        <a:spcBef>
                          <a:spcPts val="0"/>
                        </a:spcBef>
                        <a:spcAft>
                          <a:spcPts val="800"/>
                        </a:spcAft>
                        <a:buClrTx/>
                        <a:buSzTx/>
                        <a:buFont typeface="Arial" panose="020B0604020202020204" pitchFamily="34" charset="0"/>
                        <a:buChar char="•"/>
                        <a:tabLst/>
                        <a:defRPr/>
                      </a:pPr>
                      <a:r>
                        <a:rPr lang="en-GB" sz="2000" b="0" i="0" u="none" strike="noStrike" cap="none" spc="0" baseline="0" dirty="0">
                          <a:ln>
                            <a:noFill/>
                          </a:ln>
                          <a:solidFill>
                            <a:schemeClr val="tx1"/>
                          </a:solidFill>
                          <a:effectLst/>
                          <a:uFillTx/>
                          <a:latin typeface="+mn-lt"/>
                          <a:ea typeface="+mn-ea"/>
                          <a:cs typeface="+mn-cs"/>
                          <a:sym typeface="Helvetica Light"/>
                        </a:rPr>
                        <a:t>State logic: Political goals to on austerity and collaboration. Different focus since period 2.</a:t>
                      </a:r>
                      <a:endParaRPr lang="sv-SE" sz="2000" b="0" i="0" u="none" strike="noStrike" cap="none" spc="0" baseline="0" dirty="0">
                        <a:ln>
                          <a:noFill/>
                        </a:ln>
                        <a:solidFill>
                          <a:schemeClr val="tx1"/>
                        </a:solidFill>
                        <a:effectLst/>
                        <a:uFillTx/>
                        <a:latin typeface="+mn-lt"/>
                        <a:ea typeface="+mn-ea"/>
                        <a:cs typeface="+mn-cs"/>
                        <a:sym typeface="Helvetica Light"/>
                      </a:endParaRPr>
                    </a:p>
                    <a:p>
                      <a:pPr marL="285750" marR="0" lvl="0" indent="-285750" algn="just" defTabSz="584170" rtl="0" eaLnBrk="1" fontAlgn="auto" latinLnBrk="0" hangingPunct="1">
                        <a:lnSpc>
                          <a:spcPct val="150000"/>
                        </a:lnSpc>
                        <a:spcBef>
                          <a:spcPts val="0"/>
                        </a:spcBef>
                        <a:spcAft>
                          <a:spcPts val="800"/>
                        </a:spcAft>
                        <a:buClrTx/>
                        <a:buSzTx/>
                        <a:buFont typeface="Arial" panose="020B0604020202020204" pitchFamily="34" charset="0"/>
                        <a:buChar char="•"/>
                        <a:tabLst/>
                        <a:defRPr/>
                      </a:pPr>
                      <a:r>
                        <a:rPr lang="en-GB" sz="2000" b="0" i="0" u="none" strike="noStrike" cap="none" spc="0" baseline="0" dirty="0">
                          <a:ln>
                            <a:noFill/>
                          </a:ln>
                          <a:solidFill>
                            <a:schemeClr val="tx1"/>
                          </a:solidFill>
                          <a:effectLst/>
                          <a:uFillTx/>
                          <a:latin typeface="+mn-lt"/>
                          <a:ea typeface="+mn-ea"/>
                          <a:cs typeface="+mn-cs"/>
                          <a:sym typeface="Helvetica Light"/>
                        </a:rPr>
                        <a:t>Market logic: Economic efficiency and performance more important due to austerity.</a:t>
                      </a:r>
                      <a:endParaRPr lang="sv-SE" sz="2000" b="0" i="0" u="none" strike="noStrike" cap="none" spc="0" baseline="0" dirty="0">
                        <a:ln>
                          <a:noFill/>
                        </a:ln>
                        <a:solidFill>
                          <a:schemeClr val="tx1"/>
                        </a:solidFill>
                        <a:effectLst/>
                        <a:uFillTx/>
                        <a:latin typeface="+mn-lt"/>
                        <a:ea typeface="+mn-ea"/>
                        <a:cs typeface="+mn-cs"/>
                        <a:sym typeface="Helvetica Light"/>
                      </a:endParaRPr>
                    </a:p>
                    <a:p>
                      <a:pPr marL="285750" marR="0" lvl="0" indent="-285750" algn="just" defTabSz="584170" rtl="0" eaLnBrk="1" fontAlgn="auto" latinLnBrk="0" hangingPunct="1">
                        <a:lnSpc>
                          <a:spcPct val="150000"/>
                        </a:lnSpc>
                        <a:spcBef>
                          <a:spcPts val="0"/>
                        </a:spcBef>
                        <a:spcAft>
                          <a:spcPts val="800"/>
                        </a:spcAft>
                        <a:buClrTx/>
                        <a:buSzTx/>
                        <a:buFont typeface="Arial" panose="020B0604020202020204" pitchFamily="34" charset="0"/>
                        <a:buChar char="•"/>
                        <a:tabLst/>
                        <a:defRPr/>
                      </a:pPr>
                      <a:r>
                        <a:rPr lang="en-GB" sz="2000" b="0" i="0" u="none" strike="noStrike" cap="none" spc="0" baseline="0" dirty="0">
                          <a:ln>
                            <a:noFill/>
                          </a:ln>
                          <a:solidFill>
                            <a:schemeClr val="tx1"/>
                          </a:solidFill>
                          <a:effectLst/>
                          <a:uFillTx/>
                          <a:latin typeface="+mn-lt"/>
                          <a:ea typeface="+mn-ea"/>
                          <a:cs typeface="+mn-cs"/>
                          <a:sym typeface="Helvetica Light"/>
                        </a:rPr>
                        <a:t>Corporate logic: the hybrid character no longer in focus, governance structure and managerialism. </a:t>
                      </a:r>
                      <a:endParaRPr lang="sv-SE" sz="2000" b="0" i="0" u="none" strike="noStrike" cap="none" spc="0" baseline="0" dirty="0">
                        <a:ln>
                          <a:noFill/>
                        </a:ln>
                        <a:solidFill>
                          <a:schemeClr val="tx1"/>
                        </a:solidFill>
                        <a:effectLst/>
                        <a:uFillTx/>
                        <a:latin typeface="+mn-lt"/>
                        <a:ea typeface="+mn-ea"/>
                        <a:cs typeface="+mn-cs"/>
                        <a:sym typeface="Helvetica Light"/>
                      </a:endParaRPr>
                    </a:p>
                    <a:p>
                      <a:pPr marL="0" marR="0" lvl="0" indent="0" algn="just" defTabSz="584170" rtl="0" eaLnBrk="1" fontAlgn="auto" latinLnBrk="0" hangingPunct="1">
                        <a:lnSpc>
                          <a:spcPct val="150000"/>
                        </a:lnSpc>
                        <a:spcBef>
                          <a:spcPts val="0"/>
                        </a:spcBef>
                        <a:spcAft>
                          <a:spcPts val="800"/>
                        </a:spcAft>
                        <a:buClrTx/>
                        <a:buSzTx/>
                        <a:buFontTx/>
                        <a:buNone/>
                        <a:tabLst/>
                        <a:defRPr/>
                      </a:pPr>
                      <a:r>
                        <a:rPr lang="en-GB" sz="1800" b="0" i="0" u="none" strike="noStrike" cap="none" spc="0" baseline="0" dirty="0">
                          <a:ln>
                            <a:noFill/>
                          </a:ln>
                          <a:solidFill>
                            <a:schemeClr val="tx1"/>
                          </a:solidFill>
                          <a:effectLst/>
                          <a:uFillTx/>
                          <a:latin typeface="+mn-lt"/>
                          <a:ea typeface="+mn-ea"/>
                          <a:cs typeface="+mn-cs"/>
                          <a:sym typeface="Helvetica Light"/>
                        </a:rPr>
                        <a:t> </a:t>
                      </a:r>
                      <a:endParaRPr lang="sv-SE" sz="1800" b="0" i="0" u="none" strike="noStrike" cap="none" spc="0" baseline="0" dirty="0">
                        <a:ln>
                          <a:noFill/>
                        </a:ln>
                        <a:solidFill>
                          <a:schemeClr val="tx1"/>
                        </a:solidFill>
                        <a:effectLst/>
                        <a:uFillTx/>
                        <a:latin typeface="+mn-lt"/>
                        <a:ea typeface="+mn-ea"/>
                        <a:cs typeface="+mn-cs"/>
                        <a:sym typeface="Helvetica Light"/>
                      </a:endParaRPr>
                    </a:p>
                  </a:txBody>
                  <a:tcPr marL="68580" marR="68580" marT="0" marB="0"/>
                </a:tc>
                <a:extLst>
                  <a:ext uri="{0D108BD9-81ED-4DB2-BD59-A6C34878D82A}">
                    <a16:rowId xmlns:a16="http://schemas.microsoft.com/office/drawing/2014/main" val="2541312352"/>
                  </a:ext>
                </a:extLst>
              </a:tr>
            </a:tbl>
          </a:graphicData>
        </a:graphic>
      </p:graphicFrame>
    </p:spTree>
    <p:extLst>
      <p:ext uri="{BB962C8B-B14F-4D97-AF65-F5344CB8AC3E}">
        <p14:creationId xmlns:p14="http://schemas.microsoft.com/office/powerpoint/2010/main" val="231051982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F05EF8-EC16-4A0D-AD8D-A97EEC61849C}"/>
              </a:ext>
            </a:extLst>
          </p:cNvPr>
          <p:cNvSpPr>
            <a:spLocks noGrp="1"/>
          </p:cNvSpPr>
          <p:nvPr>
            <p:ph type="title"/>
          </p:nvPr>
        </p:nvSpPr>
        <p:spPr/>
        <p:txBody>
          <a:bodyPr/>
          <a:lstStyle/>
          <a:p>
            <a:r>
              <a:rPr lang="en-US" dirty="0"/>
              <a:t>Findings</a:t>
            </a:r>
          </a:p>
        </p:txBody>
      </p:sp>
      <p:sp>
        <p:nvSpPr>
          <p:cNvPr id="3" name="Platshållare för innehåll 2">
            <a:extLst>
              <a:ext uri="{FF2B5EF4-FFF2-40B4-BE49-F238E27FC236}">
                <a16:creationId xmlns:a16="http://schemas.microsoft.com/office/drawing/2014/main" id="{989D708A-F7D7-4497-BFB3-8B9A139A640E}"/>
              </a:ext>
            </a:extLst>
          </p:cNvPr>
          <p:cNvSpPr>
            <a:spLocks noGrp="1"/>
          </p:cNvSpPr>
          <p:nvPr>
            <p:ph sz="quarter" idx="10"/>
          </p:nvPr>
        </p:nvSpPr>
        <p:spPr/>
        <p:txBody>
          <a:bodyPr>
            <a:normAutofit/>
          </a:bodyPr>
          <a:lstStyle/>
          <a:p>
            <a:r>
              <a:rPr lang="en-US" sz="2600" dirty="0"/>
              <a:t>Not two logics, but three!</a:t>
            </a:r>
          </a:p>
          <a:p>
            <a:r>
              <a:rPr lang="en-US" sz="2600" dirty="0"/>
              <a:t>Logic saliency change from one period to another</a:t>
            </a:r>
          </a:p>
          <a:p>
            <a:r>
              <a:rPr lang="en-US" sz="2600" dirty="0"/>
              <a:t>State logic the most interesting – the political dimension is interchangeable and difficult to predict. </a:t>
            </a:r>
          </a:p>
          <a:p>
            <a:r>
              <a:rPr lang="en-US" sz="2600" dirty="0"/>
              <a:t>The interchangeable nature of the political dimensions increases complexity and degree of conflict between levels and over time </a:t>
            </a:r>
          </a:p>
          <a:p>
            <a:r>
              <a:rPr lang="en-US" sz="2600" dirty="0"/>
              <a:t>The interchangeable nature of the political logic show the importance of taken the context into consideration. </a:t>
            </a:r>
          </a:p>
          <a:p>
            <a:r>
              <a:rPr lang="en-US" sz="2600" dirty="0"/>
              <a:t>Conflicts between logics emerge in the relationship: </a:t>
            </a:r>
          </a:p>
          <a:p>
            <a:pPr>
              <a:buFontTx/>
              <a:buChar char="-"/>
            </a:pPr>
            <a:r>
              <a:rPr lang="en-US" sz="2400" dirty="0"/>
              <a:t>Between the governance level and the managerial level</a:t>
            </a:r>
          </a:p>
          <a:p>
            <a:pPr>
              <a:buFontTx/>
              <a:buChar char="-"/>
            </a:pPr>
            <a:r>
              <a:rPr lang="en-US" sz="2400" dirty="0"/>
              <a:t>Between the MOC and the “customers” of the corporation</a:t>
            </a:r>
          </a:p>
          <a:p>
            <a:pPr>
              <a:buFontTx/>
              <a:buChar char="-"/>
            </a:pPr>
            <a:r>
              <a:rPr lang="en-US" sz="2400" dirty="0"/>
              <a:t>Different types of conflicts on different levels</a:t>
            </a:r>
          </a:p>
          <a:p>
            <a:pPr marL="0" indent="0">
              <a:buNone/>
            </a:pPr>
            <a:endParaRPr lang="en-US" dirty="0"/>
          </a:p>
        </p:txBody>
      </p:sp>
    </p:spTree>
    <p:extLst>
      <p:ext uri="{BB962C8B-B14F-4D97-AF65-F5344CB8AC3E}">
        <p14:creationId xmlns:p14="http://schemas.microsoft.com/office/powerpoint/2010/main" val="22318602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56B26B-3591-4C80-90E3-2BD41B6733A0}"/>
              </a:ext>
            </a:extLst>
          </p:cNvPr>
          <p:cNvSpPr>
            <a:spLocks noGrp="1"/>
          </p:cNvSpPr>
          <p:nvPr>
            <p:ph type="title"/>
          </p:nvPr>
        </p:nvSpPr>
        <p:spPr/>
        <p:txBody>
          <a:bodyPr/>
          <a:lstStyle/>
          <a:p>
            <a:r>
              <a:rPr lang="en-US" dirty="0"/>
              <a:t>Conclusions</a:t>
            </a:r>
            <a:r>
              <a:rPr lang="sv-SE" dirty="0"/>
              <a:t> </a:t>
            </a:r>
          </a:p>
        </p:txBody>
      </p:sp>
      <p:sp>
        <p:nvSpPr>
          <p:cNvPr id="3" name="Platshållare för innehåll 2">
            <a:extLst>
              <a:ext uri="{FF2B5EF4-FFF2-40B4-BE49-F238E27FC236}">
                <a16:creationId xmlns:a16="http://schemas.microsoft.com/office/drawing/2014/main" id="{E99C4A3F-4D26-43F4-8BFA-C8074C27BFAD}"/>
              </a:ext>
            </a:extLst>
          </p:cNvPr>
          <p:cNvSpPr>
            <a:spLocks noGrp="1"/>
          </p:cNvSpPr>
          <p:nvPr>
            <p:ph sz="quarter" idx="10"/>
          </p:nvPr>
        </p:nvSpPr>
        <p:spPr/>
        <p:txBody>
          <a:bodyPr/>
          <a:lstStyle/>
          <a:p>
            <a:r>
              <a:rPr lang="en-US" dirty="0"/>
              <a:t>Organizational hybridity in public sector corporations more complex and more difficult to predict and thus to manage.</a:t>
            </a:r>
          </a:p>
          <a:p>
            <a:r>
              <a:rPr lang="en-US" dirty="0"/>
              <a:t>More research on organizational hybridity in the public sector context is needed.</a:t>
            </a:r>
          </a:p>
          <a:p>
            <a:r>
              <a:rPr lang="en-US" dirty="0"/>
              <a:t>More research on how to manage organizational hybridity in public sector corporations is needed that recognize the context as well as the political dimension of the state logic and the increasing complexity in the public sector context is needed.</a:t>
            </a:r>
          </a:p>
          <a:p>
            <a:endParaRPr lang="sv-SE" dirty="0"/>
          </a:p>
          <a:p>
            <a:pPr marL="0" indent="0">
              <a:buNone/>
            </a:pPr>
            <a:endParaRPr lang="sv-SE" dirty="0"/>
          </a:p>
        </p:txBody>
      </p:sp>
    </p:spTree>
    <p:extLst>
      <p:ext uri="{BB962C8B-B14F-4D97-AF65-F5344CB8AC3E}">
        <p14:creationId xmlns:p14="http://schemas.microsoft.com/office/powerpoint/2010/main" val="133696645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6087591"/>
      </p:ext>
    </p:extLst>
  </p:cSld>
  <p:clrMapOvr>
    <a:masterClrMapping/>
  </p:clrMapOvr>
  <p:transition spd="med"/>
</p:sld>
</file>

<file path=ppt/theme/_rels/theme2.xml.rels><?xml version="1.0" encoding="UTF-8" standalone="yes"?>
<Relationships xmlns="http://schemas.openxmlformats.org/package/2006/relationships"><Relationship Id="rId1" Type="http://schemas.openxmlformats.org/officeDocument/2006/relationships/image" Target="../media/image11.png"/></Relationships>
</file>

<file path=ppt/theme/theme1.xml><?xml version="1.0" encoding="utf-8"?>
<a:theme xmlns:a="http://schemas.openxmlformats.org/drawingml/2006/main" name="LU mall">
  <a:themeElements>
    <a:clrScheme name="LU_2017-03-02">
      <a:dk1>
        <a:srgbClr val="000000"/>
      </a:dk1>
      <a:lt1>
        <a:srgbClr val="FFFFFF"/>
      </a:lt1>
      <a:dk2>
        <a:srgbClr val="2F2B28"/>
      </a:dk2>
      <a:lt2>
        <a:srgbClr val="D0CCB6"/>
      </a:lt2>
      <a:accent1>
        <a:srgbClr val="894E11"/>
      </a:accent1>
      <a:accent2>
        <a:srgbClr val="E3B6BB"/>
      </a:accent2>
      <a:accent3>
        <a:srgbClr val="ABC9D4"/>
      </a:accent3>
      <a:accent4>
        <a:srgbClr val="9EC0AA"/>
      </a:accent4>
      <a:accent5>
        <a:srgbClr val="D0CCB6"/>
      </a:accent5>
      <a:accent6>
        <a:srgbClr val="B1AA9F"/>
      </a:accent6>
      <a:hlink>
        <a:srgbClr val="00006D"/>
      </a:hlink>
      <a:folHlink>
        <a:srgbClr val="894E11"/>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17710</TotalTime>
  <Words>676</Words>
  <Application>Microsoft Office PowerPoint</Application>
  <PresentationFormat>Mukautettu</PresentationFormat>
  <Paragraphs>70</Paragraphs>
  <Slides>9</Slides>
  <Notes>2</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9</vt:i4>
      </vt:variant>
    </vt:vector>
  </HeadingPairs>
  <TitlesOfParts>
    <vt:vector size="17" baseType="lpstr">
      <vt:lpstr>.HelveticaNeueDeskInterface-Regular</vt:lpstr>
      <vt:lpstr>Arial</vt:lpstr>
      <vt:lpstr>Calibri</vt:lpstr>
      <vt:lpstr>Helvetica Light</vt:lpstr>
      <vt:lpstr>Helvetica Neue</vt:lpstr>
      <vt:lpstr>Times New Roman</vt:lpstr>
      <vt:lpstr>Wingdings</vt:lpstr>
      <vt:lpstr>LU mall</vt:lpstr>
      <vt:lpstr>PowerPoint-esitys</vt:lpstr>
      <vt:lpstr>Introducing the study </vt:lpstr>
      <vt:lpstr>Purpose of study </vt:lpstr>
      <vt:lpstr>Theoretical background and framework </vt:lpstr>
      <vt:lpstr>Method</vt:lpstr>
      <vt:lpstr>Findings </vt:lpstr>
      <vt:lpstr>Findings</vt:lpstr>
      <vt:lpstr>Conclusions </vt:lpstr>
      <vt:lpstr>PowerPoint-esitys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Anna Thomasson</dc:creator>
  <cp:keywords/>
  <dc:description/>
  <cp:lastModifiedBy>Elina Siivari</cp:lastModifiedBy>
  <cp:revision>866</cp:revision>
  <cp:lastPrinted>2016-11-03T13:33:13Z</cp:lastPrinted>
  <dcterms:modified xsi:type="dcterms:W3CDTF">2020-10-27T17:11:13Z</dcterms:modified>
  <cp:category/>
</cp:coreProperties>
</file>