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3" r:id="rId4"/>
    <p:sldId id="261" r:id="rId5"/>
    <p:sldId id="262" r:id="rId6"/>
    <p:sldId id="257" r:id="rId7"/>
    <p:sldId id="265" r:id="rId8"/>
    <p:sldId id="266" r:id="rId9"/>
    <p:sldId id="267" r:id="rId10"/>
    <p:sldId id="264" r:id="rId11"/>
    <p:sldId id="263" r:id="rId12"/>
    <p:sldId id="268" r:id="rId13"/>
    <p:sldId id="270" r:id="rId14"/>
    <p:sldId id="272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682D9-C1E5-E871-66BA-C72CA95FA046}" v="8" dt="2019-11-28T02:21:11.945"/>
    <p1510:client id="{E7DE0B5B-CB3E-9E85-3555-A2C16F7DBDBB}" v="38" dt="2019-11-28T03:14:18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33" autoAdjust="0"/>
    <p:restoredTop sz="94492"/>
  </p:normalViewPr>
  <p:slideViewPr>
    <p:cSldViewPr>
      <p:cViewPr varScale="1">
        <p:scale>
          <a:sx n="81" d="100"/>
          <a:sy n="81" d="100"/>
        </p:scale>
        <p:origin x="91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6:18.3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1800 690 24575,'5'67'0,"9"22"0,-12-25 0,-2 7-492,6 14 0,-2 4 0,-8 8 0,-4 3 164,0-27 0,-2 0 0,1-1-164,1 19 0,-2-3 48,-12-8 1,2-5 1426,16 25-656,-13-30 490,17-25-817,0-3 0,10-16 0,-7 0 983,12-15 0,-10-6-253,4-10-730,7-6 0,6-26 0,12-41 0,3-10-492,-20 32 0,-1-1 359,2 4 1,3-7 132,-1-6 0,3-12 0,0-2 0,-3 11 0,-1-6 0,0 2 0,7-18 0,4-8 0,-14 36 0,-16 49 0,-17 52 0,3 20 0,0 10-492,-9 3 0,0 2 98,3 14 1,1 1 393,0-2 0,3-4 0,8-20 0,3-3-48,2 2 0,2-4 48,10 13 983,5-24-838,-2-24-145,-1-12 0,-6-6 983,3-3-91,4-11-779,-5-24-113,3-48 0,-9 15 0,-2-7-492,1-5 0,0-2 0,0-7 0,0 2 487,1 15 0,-2 7 5,-5-25 0,4 30 0,-15 31 0,10 12 0,-24 10 0,-8 2 0,-32 21 0,22-7 0,-2 4 207,-2 14 0,-1 5-207,-14 7 0,-1 4-492,8 12 0,2 7 164,15-13 0,1 4 0,3-2 132,-4 6 1,6 0 174,5 7 0,6-7 21,6-16 0,23-11 0,7-38 0,21-39 0,15-34-81,-22 15 0,0-5 81,5 3 0,-1-3 179,-1-23 0,-1-2-179,-2 23 0,-1 2 0,-7-3 0,-1 5 43,5-9-43,-19 54 0,-7 65 0,-3 28 0,3-13 0,-1 4-328,-5 7 0,-3 7 0,3-3-62,4 9 1,1-7 389,-7-17 0,2-4 983,11 21-566,0-52-417,47-77 0,-9 10 0,3-11-328,-2-6 0,0-9 0,1-1 190,0-4 0,1-2 0,-3-2 138,0-8 0,-1-3 0,-4 3 0,-5 10 0,-3 2 0,0 4-304,9-16 1,-4 8 303,-3-15 983,-44 88-274,-38 88-709,9-6 0,-4 16-246,17-24 0,-1 6 0,-1 5 0,0 1 49,5-6 0,-1 2 1,0 1-1,0 2 0,2-2 0,0 1 0,0 1 1,2-1-1,0-1 0,0-4-49,-2 6 0,-1-3 0,3-2 0,4-6 737,-6 35 1,7-19-377,5-28 444,11-34-559,13-72 0,7-37 0,-2-1 0,-1-11-246,-3 20 0,-1-8 0,0-3 0,0 3 0,0 11 0,1 0 0,-3 2 0,-3-1-82,-8-25 0,-6 0 0,0 6 655,7 23 1,-1 5 0,-6 4 163,-21-10 1,-6 9 491,-17-17-902,-15 52-81,-8 13 0,-4 25 0,-4 19-471,39 8 1,5 9 470,9 3 0,6 5 0,-1 8 0,5 2 491,12-5 1,6-3 491,-1 19 0,9-7 0,4-39 0,2-7-5,3-17 5,0-4-596,27-15-387,5-48 0,-1 10 0,6-8-328,-10 3 0,1-6 0,-3 0 0,-4 1 0,-2 0 0,1 1-32,19-25 1,-7 6 359,-26 24 0,-4 7 0,6-2 0,-47 39 0,-37 40 0,14 4 0,-4 7-492,-8 12 0,0 9 164,12 3 0,2 7 0,4 0 87,9-11 0,4 0 0,0 1 241,-5 9 0,1 3 0,6-3 491,4 10 1,6-6-198,4-18 1,4-4-295,4 20 0,14-34 0,16-25 0,66-5 0,-22-18 0,7-6-290,-9 6 0,4-1 0,3-7 290,-2-7 0,2-7 0,2-4 0,-2-1-246,3-6 0,-1-3 0,0-1 0,0-2 0,2-2 0,1-1 0,-3-1 0,-4-2-82,7-14 0,-6-2 0,-8 2-164,3-15 0,-16 6 238,-15-13 254,-22 25 0,-21 42 0,-35 12 0,-9 19 0,-8 7 282,-17 0 1,-5 9-283,10 12 0,-5 9 0,0 2 112,-5 1 1,0 2-1,0 5-112,19-4 0,0 4 0,1 2 0,0 0 0,-1 1 0,-1 1 0,2 1 0,5 1 0,-8 16 0,5 2 0,6 0-174,6-3 1,5 0-1,8-4 174,7 1 0,8-5 0,8-9 0,8-11 0,12-21 0,54-5 0,5-33 0,10-11-328,-10 7 0,5-2 0,6-5 217,9-8 1,9-6 0,2-4 0,-5-2-120,-10 1 1,-4-2-1,0-2 1,4-2 229,-3 4 0,4-1 0,1-2 0,-4-1 0,-8-1 0,-8-3 0,-6-2 0,-4 0 0,0 2 39,12-5 1,-2 1 0,-10 2-40,-12-9 0,-10 4 0,-1-9 0,-18 31 983,-55 18 0,-48 39-492,22 4 1,-7 10-165,8 2 1,-3 7 0,0 4-1,-3 7 1,0 4 0,-3 6-574,6-1 0,-2 5 0,0 2 0,1-2 0,5-6 0,0-2 0,2 1 0,1 2 0,-2 6 0,1 2 0,1 0 0,5-6-82,-3-2 0,4-4 0,7-3 211,-1 12 0,10-8 117,2 0 0,54-37 0,68-50 0,-19 10 0,10-3 0,3-7-246,-1-7 0,4-7 0,2-4 0,3 0 134,-4 3 1,3-1 0,2-1-1,1-3 1,1-3 41,-6 0 1,1-3-1,2-2 1,-1-2 0,-1 0-1,-2 0 70,-4 2 0,-1 0 0,0-1 0,-2 0 0,-2-1 0,-1 0-82,-5 0 0,-1-1 0,-1-2 0,-3 2 0,-2 3 0,-4 4 0,20-16 0,-5 6 0,-13 3 0,-20-5 0,1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7T01:16:39.3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2300 694 24575,'-30'0'0,"1"0"0,6 0 0,-5 0 0,-2 0 0,-8 0 0,-7-2 0,-2-1 0,-13-5 0,2 3 0,-4-5 0,-2 1 0,6-4 0,-7 2 0,7-2 0,1 1 0,5-1 0,2 0 0,15 4 0,-1 1 0,14 3 0,-1 0 0,5 3 0,4-1 0,8 1 0,-4-2 0,2 2 0,-7 0 0,-6 2 0,-15-5 0,-8-3 0,-13-5 0,-4-5 0,-5-2 0,13 2 0,-9 0 0,27 6 0,-12-2 0,14 5 0,0-1 0,10 3 0,7 2 0,5 3 0,5 0 0,-4 0 0,1-4 0,-1 2 0,2-3 0,0 1 0,5 0 0,-5-1 0,1 1 0,1-1 0,-4 0 0,3 0 0,-1-1 0,2 0 0,0 2 0,0-3 0,0 1 0,2 1 0,-3-4 0,3 4 0,-1-2 0,0 1 0,0 1 0,-3-3 0,3 2 0,1 0 0,2-5 0,1 5 0,0-7 0,1 5 0,0-1 0,0 2 0,1 0 0,1 0 0,-13 1 0,5 3 0,-10 1 0,7 4 0,3-1 0,-7 1 0,5 0 0,-5 0 0,4 0 0,-1 0 0,0 0 0,0 0 0,-1 0 0,2 0 0,0-2 0,-1 2 0,-2-5 0,-1 4 0,-1-2 0,-1 3 0,-1 0 0,-10 0 0,-1 0 0,-11 0 0,2-4 0,8 0 0,-2-5 0,13 2 0,-6 1 0,9 0 0,3 3 0,5-4 0,3-4 0,3 1 0,6-2 0,3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7:06.22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0 145 24575,'33'-5'0,"2"1"0,-24 4 0,5 0 0,-7 0 0,0 0 0,1 4 0,-1-3 0,7 3 0,-5-4 0,11 0 0,-5 0 0,1 0 0,4 0 0,-11 0 0,11 0 0,-11 0 0,12 0 0,-12 0 0,11-5 0,4 4 0,9-5 0,8 6 0,0 0 0,1-6 0,10 4 0,-8-4 0,33 6 0,-30 0 0,29 0 0,-40 0 0,14-7 0,-26 6 0,0-6 0,-4 7 0,-11-4 0,5 3 0,-7-3 0,7 4 0,-5 0 0,5 0 0,0 0 0,-5 0 0,11 0 0,-5 0 0,1 0 0,-2 0 0,0 0 0,1-6 0,7 5 0,0-4 0,8 5 0,14 0 0,0-7 0,8 6 0,-10-6 0,-10 7 0,8 0 0,-16 0 0,6 0 0,-8 0 0,0 0 0,19 0 0,-6 0 0,17 0 0,-10 0 0,-1 0 0,1 0 0,-1 0 0,0 0 0,-8 0 0,-2 6 0,-9-5 0,-1 4 0,-5-5 0,4 0 0,-5 0 0,7 0 0,0 0 0,9 0 0,2 0 0,8 0 0,0 0 0,1 0 0,-1 0 0,-8 0 0,-3 0 0,-8 5 0,0-3 0,0 3 0,0-5 0,-7 0 0,6 0 0,-58-8 0,-8-2 0,-52 0 0,-3-7-786,1 14 786,-1-5 0,13 0 0,4 6 0,24-5 0,3 7 0,10 0 0,16 4 0,-3-3 786,5 3-786,6 0 0,-11 2 0,5 0 0,-1-1 0,1-5 0,4 0 0,-4 0 0,6 0 0,-11 0 0,13 0 0,-6 0 0,0 0 0,-8 0 0,-3 0 0,-9 0 0,-10 0 0,-3-7 0,8 5 0,-3-6 0,26 8 0,-26-7 0,14 5 0,-16-12 0,-1 12 0,9-4 0,-19 6 0,27 0 0,1 0 0,21 0 0,7 0 0,3 4 0,-8-3 0,11 7 0,-18-7 0,18 7 0,-18-7 0,7 4 0,1-1 0,-8-3 0,18 7 0,-18-7 0,14 3 0,-9-4 0,-9 4 0,5-3 0,-12 4 0,8-11 0,10 1 0,4-2 0,10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7:09.9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6:09.9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312 709 24575,'5'85'0,"0"0"0,-2 3 0,4 8 0,1-5 0,-7-35 0,4-32 0,0-10 0,-4 0 0,7-13 0,23 4 0,24-23 0,-12 0 0,4-7-1562,25-24 0,4-9 1562,-21 11 0,0-4 0,0-3 0,4-6 0,1-3 0,-3-1 0,-4 5 0,-2-1 0,-4 0 0,7-22 0,-7 4-345,-12 22 1,-4 2 344,-8 3 0,-5 5 0,-1-2 0,-10 10 0,-18 32 0,-2 8 0,-23 28 0,5 12 0,-2 11-392,0 0 1,-2 5 0,-4 4 391,-1-2 0,-4 3 0,-2 3 0,1 1-912,-2 11 0,-1 3 0,0 0 0,-1-2 912,0-6 0,-2-2 0,1-1 0,2 0 0,6-2 0,2 0 0,1-1 0,3-4-316,-3 3 0,3-4 0,3-4 316,-1 4 0,6-6 0,-3 12 0,35-58 0,21-32 0,6-21 0,3-14 296,8-20 0,3-9-296,-7 12 0,1-5 0,-2-1 288,0-8 0,-2-2 0,-1 0-288,1 0 0,-1 0 0,-1 2 0,-4 11 0,-1 2 0,-2 2 33,-6 4 1,-1 2-1,-1 6-33,5 2 0,-4 7 0,-7-16 0,-25 61 0,-27 40 0,-7 9 0,-6 10-167,9 0 1,-2 6-1,-3 0 167,-18 8 0,-6 0 0,4 3 0,8 6 0,4 3 0,0-6 0,0-16 0,-1-5 0,8-2 1594,4 12 1,10-9-1595,9-18 0,51-42 0,25-35 0,14-19-961,1 7 0,9-6 0,-3-5 961,-15 6 0,-2-4 0,1-2 0,0 1 0,7-3 0,2 0 0,-3-1 0,-6 3 0,-5-8 0,-6 1 0,-3 5-230,8-12 1,-8 9 229,-7-6 3000,-28 50-3000,-21 37 0,-47 39 0,12 15-150,10-18 1,0-1 149,-2 11 4812,2 9-4812,23-49 0,4 3 0,9-19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6:09.9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7:24.1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1 387 24575,'31'0'0,"-8"0"0,-7-4 0,-11-1 0,10-1 0,-8 2 0,9 0 0,-7 3 0,7-3 0,-5 0 0,5-2 0,-1 1 0,3 1 0,-1 0 0,6 3 0,-13-4 0,13 0 0,-6 4 0,1-5 0,4 6 0,-5 0 0,16 0 0,-14 0 0,21 0 0,-20 0 0,6 0 0,-11 0 0,1 0 0,-5-4 0,12 3 0,-13-3 0,6 0 0,-6 3 0,5-9 0,3 9 0,14-5 0,-6 1 0,7 4 0,-16-5 0,-1 6 0,-6-4 0,-1 3 0,0-3 0,1 4 0,-1 0 0,7 0 0,1 0 0,7 0 0,-7 0 0,-1 0 0,-6 0 0,-1 4 0,0-3 0,7 3 0,-5-4 0,5 0 0,-7-4 0,1 3 0,5-3 0,-4 4 0,5-4 0,0 3 0,-5-4 0,5 5 0,-7 0 0,0 0 0,7 0 0,2 6 0,-1-5 0,5 4 0,-11-5 0,12 0 0,-12 0 0,11 6 0,-11-5 0,11 4 0,4-5 0,0 0 0,15 0 0,-6-6 0,0 4 0,-9-4 0,-10 6 0,-7 0 0,0 0 0,1 0 0,-1 0 0,0 0 0,7 0 0,-5 0 0,11 0 0,-4 0 0,6 0 0,8 0 0,-6 0 0,16 0 0,-16 0 0,15 0 0,-15 0 0,6-6 0,-8 5 0,0-4 0,-6 0 0,4 4 0,-5-3 0,26-2 0,-14-1 0,23-7 0,-26 7 0,15-6 0,-6 5 0,8-7 0,1-6 0,10 4 0,-8 2 0,0 2 0,-14 12 0,-8-10 0,0 10 0,0-5 0,8 0 0,-5 4 0,14-4 0,-7 6 0,1-5 0,-2 3 0,-16-3 0,-1 5 0,-7 0 0,1 0 0,5 0 0,-4 0 0,5 0 0,-6 0 0,-1 0 0,0 0 0,1 0 0,5 0 0,3 0 0,6 0 0,-7 0 0,14 0 0,-11-5 0,12 3 0,-8-3 0,-7 5 0,-1 0 0,-6-4 0,-1 3 0,0-4 0,1 5 0,-1 0 0,0 0 0,7 0 0,-5 0 0,5 0 0,0 0 0,1 0 0,1 0 0,4 0 0,-5 6 0,7-5 0,9 4 0,1-5 0,10 0 0,10 0 0,-8 0 0,19 0 0,-18 0 0,7 0 0,-19 0 0,6 0 0,-15 0 0,6 0 0,-8 0 0,9 0 0,2 0 0,8 0 0,0 0 0,1 0 0,10 0 0,-17 0 0,16 0 0,-19 0 0,1 0 0,6 0 0,-15 0 0,15 0 0,-15 0 0,7 0 0,10 0 0,-5 0 0,16 0 0,1 8 0,-9-6 0,19 5 0,-19-7 0,19 0 0,-8 0 0,11 0 0,-11 0 0,22 0 0,0 8 0,-4-6 0,10 5 0,-39-7 0,8 0 0,-10 0 0,-10 0 0,18 0 0,-23 0 0,23-6 0,-26 4 0,7-4 0,-9 0 0,0 5 0,0-4 0,-1-1 0,10 5 0,-7-10 0,7 5 0,-1-1 0,-6-4 0,0 10 0,16-4 0,-11 5 0,14-6 0,-4 5 0,-6-4 0,8 5 0,12 0 0,2 0 0,11 0 0,0 0 0,0 7 0,-1-5 0,-9 6 0,7-8 0,-8 0 0,0 0 0,-3 6 0,-11-4 0,12 4 0,-9-6 0,8 0 0,-10 0 0,-1 0 0,11 8 0,23-6 0,-16 11 0,24-11 0,-39 4 0,8-6 0,-19 0 0,6 0 0,-6 0 0,8 0 0,1 0 0,-1 0 0,0 0 0,1 0 0,-1 0 0,1 0 0,-1 0 0,0 0 0,-8 0 0,-2 0 0,-9 0 0,8 0 0,3 0 0,8 0 0,-8 0 0,25 0 0,-29 0 0,15 0 0,-31 0 0,-5 0 0,-1 0 0,0 0 0,1 0 0,-1 0 0,0 0 0,7 6 0,2-5 0,-1 9 0,5-9 0,-11 7 0,5-7 0,-6 7 0,-1-7 0,0 3 0,1 1 0,-1-4 0,0 3 0,1-4 0,-1 4 0,0-3 0,7 13 0,-5-12 0,5 11 0,-7-7 0,1-1 0,-1-1 0,0 0 0,1-3 0,-1 3 0,7 1 0,-5-4 0,0 7 0,13-7 0,-15 7 0,15-7 0,-14 3 0,-1-4 0,0 0 0,1 0 0,-1 0 0,0 5 0,1-4 0,-1 3 0,0-4 0,1 0 0,5 5 0,-4-4 0,5 5 0,-6-2 0,-1 1 0,-4 4 0,3-3 0,-7 6 0,4-6 0,-1 8 0,-3-5 0,3 0 0,-4 1 0,0 6 0,0-5 0,0 4 0,0-5 0,0-1 0,0 0 0,-11-3 0,-2-2 0,-5-9 0,-4 4 0,-4-9 0,6 8 0,-20-11 0,21 12 0,-23-6 0,8 7 0,-1-5 0,-7 3 0,16-3 0,-6 5 0,8 0 0,0 0 0,0-5 0,0 3 0,-9-3 0,7 5 0,-16 0 0,8 0 0,-10 0 0,1 0 0,-1 0 0,1 0 0,8 0 0,2 0 0,16 0 0,-6 0 0,12 0 0,-11 0 0,4 0 0,1 0 0,1 0 0,0 5 0,-2-3 0,-6 8 0,-8-8 0,5 3 0,-25-5 0,15 6 0,-29-4 0,9 4 0,-11-6 0,0 0 0,20 0 0,-5 0 0,27 0 0,0 0 0,4 0 0,11 0 0,-12 0 0,6 0 0,-7 0 0,0 6 0,0-5 0,-20 4 0,-4-5 0,-10 7 0,4-6 0,0 6 0,7-7 0,-7 0 0,10 0 0,10 0 0,1 0 0,9 0 0,0 0 0,-9 0 0,-2 0 0,-19 0 0,8 6 0,-33-4 0,19 4 0,-35-6-412,11 0 412,-1 0 0,4 0 0,24 0 0,11 0 0,14 0 0,14 0 0,-4 0 0,11 0 412,-12 0-412,6 0 0,-7 0 0,-9 0 0,-13 0 0,-11 0 0,-24 0 0,9 0 0,2 0 0,-8 0 0,17 0 0,-9-6 0,31 4 0,-1-4 0,20 6 0,-13 0 0,9-6 0,-4 5 0,3-4 0,-3 5 0,4 0 0,0 0 0,0 0 0,0 0 0,-20 0 0,7 0 0,-28 0 0,18 0 0,-18 0 0,19 0 0,-9 0 0,21-6 0,7 5 0,5-4 0,11 5 0,-5 0 0,6 0 0,-5 0 0,3 0 0,-19 0 0,3 0 0,-57-8 0,21 6 0,-35-6 0,42 8 0,3 0 0,19-5 0,2 4 0,16-5 0,1 6 0,6 0 0,-6 0 0,-1 0 0,-16 0 0,7 6 0,-15-5 0,21 4 0,-11-5 0,13 0 0,1 0 0,-5 0 0,10 0 0,-10 0 0,11 0 0,-11 0 0,4 0 0,-15 0 0,7 0 0,-6 0 0,8 0 0,0 0 0,0 0 0,0 0 0,0 0 0,-9 0 0,-2 0 0,0 0 0,-6 0 0,15 0 0,-26 0 0,3 0 0,-19 0 0,0 0 0,0 0 0,11 0 0,2 0 0,21-5 0,1 4 0,15-5 0,2 6 0,7 0 0,-7 0 0,-2 0 0,-14 0 0,6 0 0,-16 0 0,16 0 0,-7 0 0,9 0 0,7 0 0,-5 0 0,10 0 0,-3 0 0,-1 0 0,-11 0 0,1 0 0,-15 0 0,-5 0 0,0 0 0,-19 0 0,18 0 0,-18 0 0,28 0 0,-27 0 0,35 0 0,-14 0 0,19 0 0,0 0 0,0 0 0,0 0 0,0 0 0,-9 0 0,7 0 0,0 4 0,3-2 0,6 2 0,-1-4 0,2 0 0,1 0 0,-3 0 0,-6 0 0,-9 6 0,7-4 0,0 8 0,4-9 0,11 3 0,-5 1 0,0-4 0,9 7 0,-8-7 0,3 3 0,5 0 0,-14-3 0,14 8 0,-9-8 0,7 3 0,-1-4 0,-14 0 0,10 0 0,-10 4 0,14-3 0,1 7 0,0-7 0,-7 4 0,9-1 0,-15-3 0,16 3 0,-6 0 0,-3-3 0,8 3 0,-5 0 0,-11 4 0,14-2 0,-16 0 0,20-2 0,-10-3 0,8 7 0,-9-6 0,7 2 0,-7-4 0,5 0 0,-5 0 0,6 0 0,-5 5 0,-3-4 0,0 5 0,-4-6 0,5 0 0,-7 0 0,6 4 0,-4-3 0,-5 3 0,1-4 0,-15 6 0,21-4 0,-19 4 0,25-6 0,-10 0 0,18 4 0,-2 2 0,-1-1 0,-2 3 0,-3-7 0,-2 3 0,10 1 0,-16 1 0,15-1 0,-4 5 0,6-5 0,5 4 0,0 5 0,0-4 0,0 4 0,5-5 0,-4 0 0,3 1 0,-4-1 0,0 0 0,0 1 0,0-1 0,0 0 0,10 2 0,-3-1 0,10 6 0,-1-9 0,-4 8 0,11-14 0,-6 3 0,7 1 0,0-3 0,0 3 0,0 0 0,19-3 0,-6 9 0,9-4 0,6 1 0,-14-3 0,16-5 0,0 0 0,-23 0 0,11 0 0,-31 0 0,11-5 0,-11 4 0,5-5 0,0 1 0,1-2 0,7-5 0,0 6 0,0 0 0,-7 2 0,-1 3 0,-11-7 0,19 7 0,-15-8 0,15 8 0,-14-7 0,-1 7 0,7-4 0,-5 1 0,20 3 0,-12-3 0,14 4 0,-9-5 0,-7 3 0,14-3 0,-18 5 0,18 0 0,-13 0 0,-1 0 0,5 0 0,-4 0 0,-1 0 0,14 0 0,-11 0 0,21 0 0,-15 0 0,15 0 0,-15 0 0,7 0 0,-1 0 0,-12 0 0,30 8 0,-27-7 0,29 7 0,-7-1 0,1-5 0,28 6 0,-26-8 0,15 6 0,-35-4 0,3 4 0,-5-6 0,0 0 0,7 0 0,-16 0 0,25 8 0,-11-6 0,47 14 0,-4-14 0,24 7 0,-14-2 0,-14-5 0,-5 13 0,-18-13 0,-2 6 0,-12-8 0,-1 0 0,-6 0 0,26 0 0,-14 6 0,40-4 0,-17 4 0,20 2 0,-13-6 0,-20 5 0,-4-7 0,-21 0 0,-5 0 0,13 0 0,-18 0 0,11 0 0,-8 0 0,10 0 0,0 0 0,16 0 0,3 0 0,1 0 0,19 0 0,-18 0 0,-2 0 0,-4-6 0,-6 4 0,0-4 0,6 6 0,18 0 0,1 0 0,-7-1 0,4 2-492,-6 3 0,2 1 313,20-3 1,4-1 178,-9 4 0,1 0 0,6-5 0,0 0 0,-15 4 0,-4 0-10,44-2 10,-29 7 0,-32-9 0,-8 0 0,-25-4 0,16 3 983,-15-3-626,8 4-346,10 0-11,-6 0 0,23 0 0,3 0 0,1 0 0,0 0 0,-9-6 0,-19 1 0,2-2 0,-4-2 0,-5 3 0,20-7 0,-12 2 0,14 4 0,-1-5 0,14 3 0,40-10 0,-36 9 0,3 0-492,21-2 0,3 1 97,0 5 1,0 0 394,0-6 0,1 3 0,-3 8 0,0-1 0,-8-8 0,-2 1-89,-12 7 1,-2 1 88,34-9 0,-39 10 0,-14-5 0,-14 4 0,-2-5 983,0 6-210,-6 0-579,13 0-194,-6 0 0,7 0 0,0-5 0,0 4 0,8-11 0,-12 10 0,11-4 0,-20 6 0,11-6 0,-4 5 0,-1-8 0,5 7 0,-4-2 0,6-1 0,19 4 0,-6-5 0,18 0 0,-12 4 0,0-4 0,-8 6 0,-2-6 0,-16 5 0,-1-4 0,0 5 0,10 0 0,9 0 0,8 0 0,0 0 0,1 0 0,10 0 0,-8 0 0,8 0 0,-19 0 0,6 0 0,-15 0 0,1 0 0,-12 0 0,-5 0 0,-1 0 0,0 0 0,1 0 0,-1 0 0,7 0 0,1 0 0,7 0 0,0 0 0,0 0 0,-7 0 0,-1 0 0,-7 0 0,1 0 0,-1 0 0,1 0 0,-1 0 0,7 0 0,1 0 0,16 0 0,-7 5 0,6-4 0,-8 5 0,-6-6 0,-3 0 0,-5 0 0,-1 0 0,0 0 0,7 5 0,-5-4 0,5 5 0,-7-2 0,1 1 0,-1 4 0,0 1 0,7 0 0,-5 0 0,5-4 0,-7 2 0,1-3 0,-5 5 0,-1-1 0,0 0 0,1 1 0,0-1 0,4 1 0,-8-1 0,3 0 0,0 1 0,-3-1 0,7 0 0,-6 1 0,6-1 0,-7 0 0,3 1 0,-4-1 0,0 7 0,4-5 0,-3 5 0,7-7 0,-17-4 0,10 8 0,-11-7 0,-1 3 0,4-1 0,-9-7 0,0 4 0,-1 0 0,-7-4 0,-9 5 0,-2-6 0,-19 0 0,8 0 0,0 0 0,5 0 0,14 0 0,1 0 0,4 0 0,11 0 0,-12 0 0,6 0 0,-1 0 0,-13 0 0,12 0 0,-14-6 0,9 5 0,6-4 0,-4 5 0,11 0 0,-11 0 0,10 0 0,-10 0 0,11 0 0,-5 0 0,7 0 0,-1 0 0,1 0 0,-11 0 0,1 0 0,-3 0 0,6 0 0,0 0 0,-10 0 0,0 0 0,-15 0 0,-18 0 0,-2 0 0,-33 0 0,9 0-442,29 0 1,-1 0 441,6 0 0,1 0 0,-7 0 0,0 0 0,-40 0-213,12 0 213,15-7 0,15 5 0,21-4 0,1 6 0,15 0 873,3 0-873,-1 0 223,-2 0-223,-6 0 0,-9 0 0,-1 0 0,-10 0 0,9 0 0,3 0 0,14 0 0,2 0 0,7 0 0,-1 0 0,1 0 0,-1 0 0,1 0 0,-7 0 0,-2 0 0,-14 0 0,12 4 0,-31-3 0,29 3 0,-22-4 0,20 0 0,0 0 0,0 0 0,0 0 0,0 0 0,0 0 0,0 0 0,0 0 0,-8 0 0,-3 0 0,-20 0 0,9-6 0,-19 4 0,8-4 0,0 6 0,-9 0 0,20-7 0,-8 6 0,25-6 0,5 7 0,14 0 0,1 0 0,-1 0 0,1 0 0,-16 0 0,-14 0 0,-18 0 0,0-6 0,3 4 0,-1-4 0,18 0 0,-7 0 0,27-1 0,-6 2 0,16 1 0,-14 2 0,8-2 0,-11-1 0,-9 4 0,-2-11 0,7 10 0,-3-4 0,24 2 0,-23-4 0,21 2 0,-42 0 0,29 0 0,-30 5 0,26-10 0,-1 10 0,5-4 0,11 5 0,-5 0 0,6 0 0,-5 0 0,-3 0 0,-15 0 0,7 0 0,-26 0 0,3-8 0,1 6 0,-4-5 0,26 7 0,-1 0 0,11 0 0,7 0 0,-7 0 0,-1 0 0,-16 0 0,-2-7 0,-8 6 0,-1-6 0,1 7 0,8 0 0,2-5 0,9 3 0,0-3 0,0 5 0,-9 0 0,7 0 0,-26 0 0,23 0 0,-23 0 0,26 0 0,-7 0 0,9 0 0,0 0 0,0 0 0,-9 0 0,7 0 0,-15 0 0,-5 0 0,9 0 0,-16 0 0,27 0 0,-7 0 0,9 0 0,7 0 0,-5 0 0,4 0 0,-15 0 0,7 0 0,-6 0 0,8 0 0,0 0 0,0 0 0,0 0 0,0 0 0,0 0 0,-9 0 0,-2 0 0,0 0 0,3 0 0,-25 0 0,16 0 0,-27 0 0,14 0 0,23 0 0,-5 4 0,27-3 0,-1 3 0,1 1 0,-1-4 0,-5 8 0,4-8 0,-12 10 0,12-10 0,-11 5 0,11-2 0,-5-3 0,6 7 0,5-3 0,-10 0 0,8 4 0,-15 2 0,11-4 0,-12 9 0,12-10 0,-11 5 0,4-5 0,1-1 0,-6 0 0,12-3 0,0 7 0,-13-2 0,19 3 0,-33-2 0,29 0 0,-22-7 0,19 3 0,-29-4 0,29 4 0,-29-3 0,34 4 0,-9-5 0,7 0 0,-7 0 0,5 0 0,-12 0 0,6 0 0,-16 6 0,7-4 0,0 4 0,10-6 0,6 0 0,-6 0 0,-10 0 0,0 0 0,-15-6 0,14 4 0,-5-4 0,8 11 0,6-4 0,-4 4 0,4-10 0,1 4 0,1-5 0,6 6 0,1 5 0,0-4 0,-1 7 0,1-7 0,-7 3 0,-2-4 0,-6 0 0,-9 0 0,-12 0 0,-2 0 0,-7 6 0,0-4 0,23 5 0,-20-7 0,38 0 0,-8 4 0,17 1 0,0 0 0,-12 3 0,4-7 0,-8 4 0,10-5 0,-6 5 0,-1-4 0,-1 4 0,2-5 0,7-4 0,-1 3 0,-5 1 0,-3 1 0,-6 3 0,15-4 0,-12 0 0,19 0 0,-14 0 0,6 0 0,1 0 0,-16-6 0,6 4 0,-14-10 0,15 11 0,7-8 0,7-3 0,4 1 0,-7-20 0,1 17 0,-7-17 0,8 14 0,-5-1 0,9 2 0,-3 7 0,4 0 0,13 3 0,-6-2 0,10 7 0,-7-3 0,-1 4 0,7 0 0,-5 0 0,5 0 0,0 0 0,-6 0 0,6 0 0,-6 0 0,5 0 0,-4 0 0,12 5 0,3-4 0,19 4 0,-7-5 0,5 0 0,-25 0 0,-2 0 0,-1 0 0,-4 0 0,5 5 0,0-4 0,-9 7 0,3-7 0,-10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7:29.7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 45 24575,'15'30'0,"-3"-9"0,-12-6 0,0 0 0,0-5 0,0 5 0,0-6 0,0 6 0,0-5 0,0 5 0,0 8 0,0-5 0,0 21 0,0-7 0,6 9 0,-5-15 0,5 3 0,-6-19 0,4 1 0,-3-3 0,3-3 0,-4 8 0,0-4 0,0 4 0,0-4 0,0 5 0,-5 3 0,4 5 0,-9 1 0,8-7 0,-3-1 0,2-11 0,-2 4 0,0 3 0,-9 0 0,11 11 0,-7-11 0,10-4 0,22-21 0,1-6 0,32-14 0,-12 6 0,22-13 0,-10 15 0,5-21 0,-8 29 0,-8-17 0,-12 21 0,7-12 0,-7 12 0,31-7 0,21 3-492,-31 8 0,3 1 411,-1-2 1,0 2 80,-7 3 0,-3 1 0,21-4 0,-15 3 0,-25 1 0,-3-2 0,-18-1 0,3 7 983,-3-7-821,3 7-162,2-13 0,5 12 0,-2-18 0,8 12 0,-10-7 0,4 5 0,0 5 0,-9-3 0,8 4 0,-9-1 0,3-3 0,1 3 0,0-4 0,1-6 0,-5 5 0,4-5 0,-4 6 0,3 0 0,1 0 0,0 0 0,6 4 0,-5-2 0,5 6 0,-7-3 0,1 0 0,0 3 0,6-3 0,-5 4 0,19 0 0,-3 0 0,25 0 0,-16 0 0,6 0 0,-29 4 0,-6 1 0,-7 7 0,-3-2 0,4 3 0,0-5 0,0 15 0,-5-4 0,-2 19 0,-6 5 0,-1 0 0,-5 0 0,11-13 0,-12-12 0,17 3 0,-11-10 0,13 4 0,-7-6 0,3-1 0,-5 7 0,0 1 0,4 7 0,-3-7 0,8 13 0,-7-17 0,3 11 0,0-8 0,1-5 0,-1 11 0,0-11 0,-6 11 0,6 4 0,-5-1 0,4 7 0,-5-9 0,4-6 0,-3 5 0,-1-10 0,4 4 0,-13-4 0,13-2 0,-4 1 0,3-1 0,4-4 0,-15-10 0,7-1 0,-6-8 0,9 5 0,-6-1 0,-10-7 0,1-1 0,-7-7 0,9 3 0,4-1 0,3 11 0,9-2 0,2 9 0,9-10 0,-4-1 0,4 3 0,-5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4T14:17:34.9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24575,'5'34'0,"-3"-2"0,8-8 0,-2 9 0,4-7 0,2 15 0,-1-6 0,-5 19 0,6 3 0,6 24 0,-1-9 0,6-11 0,-17-9 0,-2-26 0,-1 7 0,2-9 0,-1 0 0,5-1 0,-5 1 0,6 0 0,1 9 0,0 1 0,1 1 0,0 6 0,-2-15 0,-4 7 0,1-16 0,-8 6 0,9-6 0,-9 0 0,10 6 0,-10-6 0,8 1 0,-8 4 0,9-5 0,-9 7 0,4-6 0,-5 4 0,6-5 0,-5 7 0,4 0 0,-5 0 0,0-7 0,6 6 0,-5-12 0,8 4 0,-8-5 0,4-1 0,-5 0 0,0 1 0,0-1 0,0 0 0,0 1 0,-6 6 0,5 1 0,-9 0 0,4 6 0,0-6 0,1 7 0,1-7 0,3 6 0,-3-12 0,-1 0 0,4-2 0,-9-53 0,8 26 0,-10-40 0,6 34 0,-1 0 0,-4 0 0,10 0 0,-4 0 0,5 0 0,0 0 0,0-9 0,0 7 0,0-7 0,0 9 0,0 0 0,0 7 0,0 1 0,0 6 0,5-5 0,-4 3 0,5-10 0,-6 5 0,0-16 0,0 7 0,0-7 0,-5 24 0,0 3 0,-6 22 0,6 2 0,-6 6 0,3 8 0,-4-6 0,-2 15 0,1-6 0,-1 0 0,6-3 0,-1-14 0,8-2 0,-3-7 0,4 0 0,0 1 0,0-1 0,0 0 0,14-28 0,-5 6 0,12-18 0,-10 9 0,-1 11 0,-4-12 0,-2 12 0,-4-5 0,0 7 0,-14 27 0,11-13 0,-21 30 0,16-17 0,-4-1 0,2-1 0,32-52 0,-9 20 0,13-47 0,-12 43 0,-12-11 0,2 20 0,6-11 0,-2 4 0,15 0 0,4-7 0,8 10 0,8 0 0,11-6 0,3 17 0,11-11 0,0 7 0,13 6 0,4-5-655,12-2 655,1-2 0,-33 0 0,-8-3 0,-40 13 0,-5-9 0,-4 9 0,-3-7 0,4 7 655,1-8-655,6 8 0,-5-7 0,20 7 0,-12-9 0,14 4 0,-1-8 0,3 7 0,8 1 0,1 0 0,-10 4 0,8-5 0,-16 7 0,0 0 0,-10 0 0,-1 0 0,-4 0 0,5 0 0,-7 0 0,7 0 0,-5 0 0,11 0 0,-11 0 0,5 0 0,-6 0 0,-1 0 0,7 0 0,5 0 0,4 0 0,3 0 0,5 0 0,-7 0 0,0 0 0,-4 6 0,-11-5 0,1 0 0,-4-2 0,-3-7 0,5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27T01:16:28.9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8349 373 24575,'-28'0'0,"1"0"0,13 0 0,-4-2 0,5 1 0,-5-3 0,5 1 0,-3 1 0,3-1 0,2 2 0,0 0 0,0-1 0,1 2 0,0-1 0,0 1 0,1 0 0,0-2 0,0 2 0,0-3 0,-2 1 0,2 1 0,-2-2 0,2 2 0,-3-1 0,4 1 0,-2 0 0,1 1 0,2 0 0,-7 0 0,6 0 0,-3 0 0,3 0 0,-1 0 0,-2 0 0,3 0 0,-4 0 0,5 0 0,-5 0 0,4 0 0,-1 0 0,-3 0 0,5 0 0,-2 0 0,-3 0 0,4 0 0,-5 0 0,4 0 0,-2 0 0,0 0 0,-5 0 0,3 0 0,-7 0 0,6 0 0,-8 0 0,8 0 0,-6 0 0,6 0 0,-1 0 0,2 0 0,1 0 0,3 0 0,-1 0 0,3 0 0,-5 0 0,1 0 0,-4 0 0,-2 0 0,-2 0 0,-4 0 0,-2 0 0,-4 0 0,-4 0 0,-8 0 0,1-2 0,-8-1 0,2-2 0,-3 3 0,0-5 0,3 4 0,1-2 0,3 3 0,13 2 0,-4 0 0,14 0 0,-4 0 0,5 0 0,4 0 0,5 0 0,2 1 0,-4-1 0,1 1 0,-10-1 0,4 0 0,-6 0 0,-11 3 0,-4-1 0,-12 1 0,-8-1 0,3-2 0,-7 0 0,4 0 0,0 0 0,18 0 0,-4 0 0,18 0 0,-2 0 0,9 0 0,5-1 0,5 1 0,26 15 0,-8-6 0,19 13 0,-16-13 0,-5-1 0,3-3 0,-5-1 0,3-2 0,1 0 0,-1-1 0,3-1 0,-5 0 0,4 0 0,-2 0 0,2 0 0,-2 0 0,2 0 0,-1 0 0,2-1 0,0 0 0,1-2 0,0 3 0,2-2 0,-1 1 0,1 1 0,0-3 0,-1 2 0,0 0 0,-4 1 0,-1 0 0,1 0 0,1 0 0,-1 0 0,1 0 0,0 0 0,0 0 0,3 0 0,1 0 0,-1 0 0,1 0 0,0 0 0,-1 0 0,-1 0 0,0 0 0,-4 0 0,2 0 0,-2 0 0,0 0 0,0 0 0,1 0 0,-1-2 0,0 2 0,1-1 0,-1 1 0,3 0 0,0 0 0,3 0 0,0 0 0,3 0 0,2 0 0,-1 0 0,1 0 0,-4 0 0,1 0 0,-5 0 0,1 0 0,-6 0 0,1 0 0,1 0 0,4 0 0,-2 0 0,1 1 0,-4 1 0,-1 1 0,-27-8 0,10 4 0,-29-7 0,20 6 0,-9-1 0,1 2 0,-4 1 0,-1 0 0,-3 0 0,0 0 0,-3 0 0,-4 2 0,-4-2 0,-7 2 0,0-2 0,-1 0 0,5 0 0,4 0 0,3 0 0,0 0 0,3 0 0,4 0 0,1 0 0,4 0 0,-4-1 0,5 0 0,-6-3 0,3 4 0,-6-6 0,-1 2 0,0-4 0,-2 3 0,6-4 0,4 6 0,1-4 0,6 4 0,-2-1 0,0 1 0,8 2 0,-14-1 0,14 2 0,-10 0 0,16 0 0,0 0 0,0 0 0,-11 0 0,-5 0 0,-10 0 0,-1 0 0,-2 0 0,-1 0 0,0 0 0,-3-4 0,5 3 0,-4-8 0,5 6 0,1-3 0,7 3 0,1-1 0,6 2 0,-2-2 0,2 0 0,4 0 0,2 1 0,3-1 0,-1 0 0,-1-2 0,4 1 0,-6-2 0,5 3 0,-6-5 0,6 5 0,-13-5 0,15 5 0,-13-2 0,9 3 0,2 1 0,1 1 0,7 1 0,23 21 0,-9-13 0,16 18 0,-18-20 0,-2 1 0,0 4 0,-2-4 0,1 4 0,-3-2 0,6-4 0,2 1 0,4-5 0,-1-1 0,-2 0 0,-1 0 0,4 0 0,-5 0 0,5 0 0,-1 0 0,-2 0 0,2 0 0,-4 0 0,5 2 0,-3-2 0,3 1 0,-3-1 0,2 0 0,-2 0 0,4 0 0,0 0 0,1 0 0,1 0 0,0 0 0,-1 0 0,1 0 0,1 0 0,-3 0 0,3 0 0,-3 0 0,0 0 0,0 2 0,0-2 0,0 3 0,1-1 0,-3 1 0,0-1 0,0 1 0,-2-2 0,4 3 0,-2-3 0,1 2 0,-2-2 0,-1 1 0,1-1 0,-1 0 0,1-1 0,-1 0 0,2 0 0,-4 0 0,3 0 0,0-1 0,-1-2 0,3-1 0,-3 0 0,-2 1 0,2 0 0,-1 0 0,2 0 0,1 2 0,-2-1 0,1 2 0,1 0 0,-2 0 0,2 0 0,0 0 0,0 0 0,1 0 0,0 0 0,0 0 0,-1 0 0,2 0 0,-4 0 0,2 0 0,-2 0 0,2 0 0,-2 0 0,4 0 0,-1 0 0,1 0 0,-2 0 0,2 0 0,-2 0 0,2 0 0,2 0 0,-1 0 0,3 0 0,-3 0 0,3 0 0,-1 0 0,0 0 0,1 0 0,-3 0 0,1 0 0,-2 0 0,-1 0 0,-1 0 0,-2-1 0,0 1 0,0-2 0,0 2 0,0-1 0,0 0 0,0 0 0,6 0 0,-5 0 0,5 0 0,-6-1 0,0 2 0,0-1 0,0 1 0,0 0 0,1 0 0,-1-2 0,0 2 0,2-1 0,-2-1 0,4 2 0,-2-1 0,0-1 0,2 2 0,-2-1 0,3-1 0,-1 2 0,0-3 0,0 2 0,0-2 0,0 3 0,9-3 0,-7 3 0,6-3 0,-8 2 0,0 0 0,0 1 0,0 0 0,-1 0 0,0 0 0,-2 0 0,3 0 0,-2 0 0,2 0 0,0 0 0,1 0 0,-1 0 0,0 0 0,0 0 0,0 0 0,-1 0 0,-2 0 0,-2 0 0,5 1 0,-5 1 0,5-1 0,-2 2 0,-1-1 0,0 1 0,-1-1 0,2 1 0,-1-3 0,1 3 0,-2-3 0,0 1 0,0 1 0,2-2 0,-2 1 0,2-1 0,0 2 0,-3-2 0,3 3 0,-4-3 0,3 3 0,-1-3 0,3 3 0,-4-2 0,1 1 0,1 0 0,-4-2 0,6 2 0,-4-1 0,2 0 0,-1 3 0,2 0 0,-4 1 0,4 0 0,-4-2 0,-2 4 0,-12 3 0,1-2 0,-11 2 0,6-5 0,-3-1 0,1 0 0,0 0 0,2-1 0,0 0 0,2-1 0,0-1 0,-2-1 0,1 0 0,-3 0 0,4 0 0,-8 0 0,6 0 0,-13-2 0,11 2 0,-14-2 0,8 2 0,-1 0 0,-1 0 0,6 0 0,-5 0 0,0 1 0,2 1 0,-3 1 0,4-2 0,-1-1 0,0 0 0,0 0 0,0 0 0,0 0 0,1 0 0,-9 0 0,10 0 0,-11 0 0,13 0 0,-6 0 0,-13-5 0,11 2 0,-13-6 0,14 1 0,-2 0 0,0-1 0,5 3 0,-4-1 0,5 1 0,-3 1 0,0-1 0,2 3 0,-3-3 0,4 4 0,-6-5 0,8 5 0,-9-4 0,4 3 0,1-1 0,-3-1 0,-4-1 0,5 0 0,-7 1 0,11 0 0,1 1 0,-2-1 0,5 1 0,-3 3 0,3-2 0,0 2 0,0-2 0,-2 3 0,1-3 0,-1 3 0,1-2 0,1 2 0,0 0 0,-2 0 0,1 0 0,-1 0 0,2 0 0,-1 0 0,-1 0 0,1 0 0,-3 0 0,1 0 0,-2-1 0,1 0 0,-9-2 0,8 2 0,-24-3 0,24 2 0,-20-2 0,11 0 0,2 1 0,-9 0 0,8 0 0,4 1 0,-5-1 0,8 0 0,-6 3 0,2-4 0,2 4 0,1-2 0,4 2 0,1 0 0,3 0 0,1-1 0,4 1 0,-3-2 0,-2 2 0,-5 0 0,-2 0 0,-6 0 0,1 2 0,-10-2 0,-2 2 0,-6-2 0,-3 0 0,2 0 0,-2 0 0,3 0 0,4 0 0,7 0 0,-8 2 0,17-1 0,-20 1 0,24-2 0,-10 0 0,10 0 0,-1 0 0,-1-1 0,2-3 0,2-1 0,-1-1 0,3 0 0,-1 1 0,0-1 0,1 2 0,-3 0 0,5 1 0,-1-1 0,5 3 0,0-2 0,29 21 0,-12-8 0,24 14 0,-19-10 0,0-3 0,-1 1 0,-1 0 0,-4-3 0,2 2 0,-6-5 0,4 3 0,-4-2 0,1 0 0,2 1 0,1-3 0,0 0 0,4 0 0,-5 0 0,4-1 0,-3 2 0,1-3 0,0 1 0,-2-1 0,6-1 0,-5-1 0,5-1 0,-4 0 0,2 0 0,-1 0 0,3 2 0,-2-2 0,2 2 0,0-1 0,0 1 0,-1 1 0,0 0 0,0 0 0,3 2 0,-5-1 0,9 4 0,-12-3 0,10 4 0,-7-3 0,3 1 0,-2-1 0,0 0 0,-3-1 0,-1-1 0,1 0 0,2-2 0,1 0 0,0-2 0,-2 0 0,2 0 0,-2 0 0,2 0 0,-2 0 0,0 0 0,3 0 0,-3 0 0,3 0 0,-3 0 0,2 0 0,0 0 0,2 0 0,3 0 0,-3 1 0,5 0 0,-5 2 0,2-3 0,-3 3 0,1-3 0,-2 3 0,0-1 0,2 1 0,-4-2 0,4 2 0,-2-1 0,5 0 0,-3 1 0,3-3 0,-1 3 0,-1-2 0,3 0 0,-3-1 0,3 0 0,-4 0 0,5 2 0,-5-2 0,5 3 0,-5-2 0,3 2 0,3 0 0,-5-1 0,3 3 0,-4-5 0,-3 3 0,1-2 0,-2 2 0,0-1 0,0 1 0,2 0 0,1 0 0,0 1 0,-1-1 0,-1-1 0,0 1 0,3-1 0,-2-1 0,0 2 0,0-3 0,-2 2 0,3-2 0,-3 0 0,3 0 0,-3 0 0,0 0 0,2 0 0,0 0 0,2 0 0,-1 0 0,1 0 0,-4 0 0,0 0 0,1 0 0,-2 0 0,3 0 0,-3 0 0,2 0 0,1 0 0,-4 0 0,4 0 0,2 0 0,3 0 0,7 0 0,-2 0 0,-3 0 0,-5 0 0,-3 0 0,-3 0 0,2-1 0,-1 0 0,3 0 0,-3 1 0,3 0 0,-3 0 0,6 0 0,-5 0 0,0 0 0,2 0 0,-38-1 0,23 1 0,-28-1 0,27 1 0,1 0 0,-10 0 0,8 0 0,-9-3 0,7 1 0,-2-3 0,-2 2 0,-1 0 0,-7 1 0,3-1 0,-8 3 0,2-2 0,-4 2 0,-1 0 0,-1 0 0,0 0 0,-2 0 0,8 0 0,-4 0 0,8 0 0,-2 0 0,3 0 0,3 0 0,2 0 0,0 0 0,-1 0 0,1 0 0,-2 0 0,-3 0 0,-3 0 0,-4-2 0,-4 2 0,-10-2 0,-4 2 0,-6 0 0,-3 0 0,2 0 0,-3 0 0,4 0 0,3 0 0,1 0 0,3 0 0,3 0 0,-2 0 0,6 0 0,-19-2 0,15 0 0,-15-1 0,19-1 0,-3 4 0,3-4 0,0 3 0,0-1 0,9 1 0,-3 1 0,9-4 0,-5 2 0,2-2 0,2 1 0,1-3 0,2 2 0,-2-3 0,-1 2 0,0-1 0,5 0 0,-1 1 0,3 2 0,-4-3 0,1 3 0,1-1 0,-1 1 0,1 1 0,-2-1 0,-8 2 0,6-2 0,-3 3 0,9-2 0,3 2 0,5 0 0,-10-1 0,4 1 0,-9-2 0,3 2 0,2 0 0,-6 0 0,-3 2 0,-4 1 0,2 1 0,0 0 0,5-1 0,-3 1 0,-1 0 0,-3 0 0,0 0 0,0-1 0,1-1 0,-1-2 0,-6 0 0,-4 0 0,-10-5 0,2-1 0,-9-4 0,6-2 0,1 2 0,15 0 0,0 4 0,15 2 0,-1 2 0,6-1 0,5 3 0,2-1 0,-3 1 0,0 0 0,-6 0 0,-5 0 0,-3 0 0,-5 1 0,5 1 0,-9 3 0,5-1 0,-7 0 0,0-2 0,3 0 0,-6-2 0,-4 0 0,-15 0 0,14-2 0,-18-5 0,16-3 0,-8-3 0,0 0 0,7 6 0,12 0 0,0 3 0,13 0 0,-2 2 0,6 0 0,4 2 0,6 0 0,-1-1 0,-2 1 0,-2-1 0,-7 1 0,-7 0 0,-3 0 0,-13 0 0,-16 0 0,-2 0 0,-3-5 0,0 2 0,4-4 0,-11-2 0,-1 3 0,2-7 0,11 5 0,1-3 0,22 3 0,-4 1 0,17 1 0,1 2 0,0-1 0,14 4 0,-7-4 0,1 4 0,0-1 0,-9-1 0,-2 1 0,-2-4 0,-19-1 0,-4-8 0,-25 0 0,-6-8-710,-14 1 710,-1-3 0,16 6 0,-10-2 0,24 7 0,5 2 0,-1-1 0,29 9 0,-10-3 0,15 3 710,6 2-710,11 0 0,-2 2 0,7-1 0,-2 13 0,5-4 0,2 11 0,0-9 0,0-2 0,0 1 0,0 0 0,0 1 0,0-2 0,8 1 0,-3-5 0,10 1 0,-6-5 0,8 0 0,0 0 0,2 0 0,5 0 0,-9 0 0,9 0 0,-7 0 0,3 0 0,-2 2 0,-1 0 0,-1 1 0,-2 2 0,-2 0 0,-2 1 0,1-1 0,-2-1 0,0 0 0,2 0 0,-2 2 0,2-3 0,0 2 0,-2-1 0,4 0 0,-3 1 0,2-1 0,0 0 0,1 0 0,0-1 0,0 0 0,0 1 0,1-1 0,-1 0 0,0 0 0,8 4 0,-7-3 0,7 4 0,-10-5 0,4 2 0,-1-1 0,1-1 0,-3 0 0,0-1 0,-2-1 0,1-1 0,-2 0 0,2 0 0,-2 0 0,4 0 0,-3 0 0,2 0 0,0 0 0,1 0 0,0-1 0,0 0 0,0-1 0,-1 1 0,-2-2 0,-1 2 0,-1-1 0,2-2 0,-2 3 0,4-1 0,1 2 0,2 0 0,6-4 0,2 3 0,9-2 0,3 3 0,4 0 0,3 0 0,-4 0 0,3 0 0,-2 0 0,-3 2 0,1 0 0,-14 2 0,7 0 0,-13-1 0,8 1 0,-7 0 0,2-1 0,3-1 0,-8 0 0,7 0 0,-9-2 0,3 3 0,1-1 0,-1 1 0,0 1 0,-3-1 0,-2 0 0,-3 0 0,1 0 0,3-1 0,-2-1 0,5-1 0,-2 0 0,5 0 0,-1 0 0,2 0 0,-3 0 0,2 0 0,-3 0 0,1 0 0,-5 0 0,0 0 0,-2 0 0,1 0 0,2 0 0,-3 0 0,2 0 0,-4 1 0,2-1 0,1 2 0,0-2 0,-1 0 0,2-1 0,-4-3 0,4 1 0,1-5 0,-3 5 0,4-6 0,-3 5 0,3-1 0,-4-1 0,0 2 0,-1 0 0,-1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0812B-ABE9-4DF4-9830-866888DA6CA1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A0909-5E39-4333-877E-A9A5E39C7B6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65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A0909-5E39-4333-877E-A9A5E39C7B6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94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6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53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39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3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3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04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20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45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07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553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19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03AC-5135-4E1D-897E-F36F653594E7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45A9A-13CD-404D-A104-B0235395B46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32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9.png"/><Relationship Id="rId18" Type="http://schemas.openxmlformats.org/officeDocument/2006/relationships/customXml" Target="../ink/ink8.xml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5.xml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customXml" Target="../ink/ink4.xml"/><Relationship Id="rId19" Type="http://schemas.openxmlformats.org/officeDocument/2006/relationships/image" Target="../media/image12.png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9FD0047-F3B9-2543-A914-0B42976B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378" y="116632"/>
            <a:ext cx="2750921" cy="3271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4A639077-25F5-524E-B462-1A243C3A0E73}"/>
                  </a:ext>
                </a:extLst>
              </p14:cNvPr>
              <p14:cNvContentPartPr/>
              <p14:nvPr/>
            </p14:nvContentPartPr>
            <p14:xfrm>
              <a:off x="4465942" y="3099491"/>
              <a:ext cx="975240" cy="82152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4A639077-25F5-524E-B462-1A243C3A0E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2942" y="3036851"/>
                <a:ext cx="1100880" cy="9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4186B574-2D34-3941-A67F-2169A826B027}"/>
                  </a:ext>
                </a:extLst>
              </p14:cNvPr>
              <p14:cNvContentPartPr/>
              <p14:nvPr/>
            </p14:nvContentPartPr>
            <p14:xfrm>
              <a:off x="1140262" y="3415931"/>
              <a:ext cx="964080" cy="525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4186B574-2D34-3941-A67F-2169A826B0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7262" y="3353291"/>
                <a:ext cx="1089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205A553A-8C43-1E4F-ADCB-3851D12E3583}"/>
                  </a:ext>
                </a:extLst>
              </p14:cNvPr>
              <p14:cNvContentPartPr/>
              <p14:nvPr/>
            </p14:nvContentPartPr>
            <p14:xfrm>
              <a:off x="1049902" y="3402971"/>
              <a:ext cx="360" cy="36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205A553A-8C43-1E4F-ADCB-3851D12E358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7262" y="3339971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9524850-B402-E746-AC9D-8350CB4ECCB0}"/>
              </a:ext>
            </a:extLst>
          </p:cNvPr>
          <p:cNvGrpSpPr/>
          <p:nvPr/>
        </p:nvGrpSpPr>
        <p:grpSpPr>
          <a:xfrm>
            <a:off x="1187422" y="3359411"/>
            <a:ext cx="4176720" cy="694800"/>
            <a:chOff x="1187422" y="3359411"/>
            <a:chExt cx="4176720" cy="69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Tinta 8">
                  <a:extLst>
                    <a:ext uri="{FF2B5EF4-FFF2-40B4-BE49-F238E27FC236}">
                      <a16:creationId xmlns:a16="http://schemas.microsoft.com/office/drawing/2014/main" id="{B5EBA160-86FF-D947-8614-7976F41B20C5}"/>
                    </a:ext>
                  </a:extLst>
                </p14:cNvPr>
                <p14:cNvContentPartPr/>
                <p14:nvPr/>
              </p14:nvContentPartPr>
              <p14:xfrm>
                <a:off x="4856902" y="3359411"/>
                <a:ext cx="507240" cy="694800"/>
              </p14:xfrm>
            </p:contentPart>
          </mc:Choice>
          <mc:Fallback xmlns="">
            <p:pic>
              <p:nvPicPr>
                <p:cNvPr id="9" name="Tinta 8">
                  <a:extLst>
                    <a:ext uri="{FF2B5EF4-FFF2-40B4-BE49-F238E27FC236}">
                      <a16:creationId xmlns:a16="http://schemas.microsoft.com/office/drawing/2014/main" id="{B5EBA160-86FF-D947-8614-7976F41B20C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48262" y="3350771"/>
                  <a:ext cx="524880" cy="71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Tinta 9">
                  <a:extLst>
                    <a:ext uri="{FF2B5EF4-FFF2-40B4-BE49-F238E27FC236}">
                      <a16:creationId xmlns:a16="http://schemas.microsoft.com/office/drawing/2014/main" id="{ADFB6559-B43B-8A4E-B0AE-875F97FC1218}"/>
                    </a:ext>
                  </a:extLst>
                </p14:cNvPr>
                <p14:cNvContentPartPr/>
                <p14:nvPr/>
              </p14:nvContentPartPr>
              <p14:xfrm>
                <a:off x="5117182" y="3492971"/>
                <a:ext cx="360" cy="360"/>
              </p14:xfrm>
            </p:contentPart>
          </mc:Choice>
          <mc:Fallback xmlns="">
            <p:pic>
              <p:nvPicPr>
                <p:cNvPr id="10" name="Tinta 9">
                  <a:extLst>
                    <a:ext uri="{FF2B5EF4-FFF2-40B4-BE49-F238E27FC236}">
                      <a16:creationId xmlns:a16="http://schemas.microsoft.com/office/drawing/2014/main" id="{ADFB6559-B43B-8A4E-B0AE-875F97FC121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08182" y="34839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Tinta 20">
                  <a:extLst>
                    <a:ext uri="{FF2B5EF4-FFF2-40B4-BE49-F238E27FC236}">
                      <a16:creationId xmlns:a16="http://schemas.microsoft.com/office/drawing/2014/main" id="{2975C9D1-C040-D240-99EF-0866E270FBDB}"/>
                    </a:ext>
                  </a:extLst>
                </p14:cNvPr>
                <p14:cNvContentPartPr/>
                <p14:nvPr/>
              </p14:nvContentPartPr>
              <p14:xfrm>
                <a:off x="1187422" y="3409091"/>
                <a:ext cx="3242880" cy="350640"/>
              </p14:xfrm>
            </p:contentPart>
          </mc:Choice>
          <mc:Fallback xmlns="">
            <p:pic>
              <p:nvPicPr>
                <p:cNvPr id="21" name="Tinta 20">
                  <a:extLst>
                    <a:ext uri="{FF2B5EF4-FFF2-40B4-BE49-F238E27FC236}">
                      <a16:creationId xmlns:a16="http://schemas.microsoft.com/office/drawing/2014/main" id="{2975C9D1-C040-D240-99EF-0866E270FBD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24782" y="3346451"/>
                  <a:ext cx="3368520" cy="47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B23F3496-A502-E344-9C96-109253CED924}"/>
                  </a:ext>
                </a:extLst>
              </p14:cNvPr>
              <p14:cNvContentPartPr/>
              <p14:nvPr/>
            </p14:nvContentPartPr>
            <p14:xfrm>
              <a:off x="1301002" y="3768371"/>
              <a:ext cx="601680" cy="28584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B23F3496-A502-E344-9C96-109253CED92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37989" y="3705371"/>
                <a:ext cx="72734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Tinta 23">
                <a:extLst>
                  <a:ext uri="{FF2B5EF4-FFF2-40B4-BE49-F238E27FC236}">
                    <a16:creationId xmlns:a16="http://schemas.microsoft.com/office/drawing/2014/main" id="{310D4C39-BA3B-344C-B9A0-D3CE11A2BBAE}"/>
                  </a:ext>
                </a:extLst>
              </p14:cNvPr>
              <p14:cNvContentPartPr/>
              <p14:nvPr/>
            </p14:nvContentPartPr>
            <p14:xfrm>
              <a:off x="2119822" y="3271211"/>
              <a:ext cx="715320" cy="584640"/>
            </p14:xfrm>
          </p:contentPart>
        </mc:Choice>
        <mc:Fallback xmlns="">
          <p:pic>
            <p:nvPicPr>
              <p:cNvPr id="24" name="Tinta 23">
                <a:extLst>
                  <a:ext uri="{FF2B5EF4-FFF2-40B4-BE49-F238E27FC236}">
                    <a16:creationId xmlns:a16="http://schemas.microsoft.com/office/drawing/2014/main" id="{310D4C39-BA3B-344C-B9A0-D3CE11A2BBA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57182" y="3208571"/>
                <a:ext cx="840960" cy="71028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CaixaDeTexto 24">
            <a:extLst>
              <a:ext uri="{FF2B5EF4-FFF2-40B4-BE49-F238E27FC236}">
                <a16:creationId xmlns:a16="http://schemas.microsoft.com/office/drawing/2014/main" id="{CBA67E1F-C0A3-ED4D-8AE1-8786ABC7320B}"/>
              </a:ext>
            </a:extLst>
          </p:cNvPr>
          <p:cNvSpPr txBox="1"/>
          <p:nvPr/>
        </p:nvSpPr>
        <p:spPr>
          <a:xfrm>
            <a:off x="2009237" y="2173547"/>
            <a:ext cx="5817268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FUEL SUBSIDY IN HYBRID COMPANIES IN THE OIL AND NATURAL GAS INDUSTRY: FACTORS AND MOTIVATIONS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4D4F82D-911B-074C-9A37-EBA0DF200D8B}"/>
              </a:ext>
            </a:extLst>
          </p:cNvPr>
          <p:cNvSpPr txBox="1"/>
          <p:nvPr/>
        </p:nvSpPr>
        <p:spPr>
          <a:xfrm>
            <a:off x="2031537" y="4136895"/>
            <a:ext cx="6171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Authors:</a:t>
            </a:r>
          </a:p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Eduardo Rodrigues da Silva</a:t>
            </a:r>
          </a:p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Joaquim Rubens Fontes Filho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71BC48AA-0BE2-6046-A06F-528BC934CA6C}"/>
                  </a:ext>
                </a:extLst>
              </p14:cNvPr>
              <p14:cNvContentPartPr/>
              <p14:nvPr/>
            </p14:nvContentPartPr>
            <p14:xfrm>
              <a:off x="2009237" y="3632130"/>
              <a:ext cx="3006000" cy="19440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71BC48AA-0BE2-6046-A06F-528BC934CA6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46237" y="3569490"/>
                <a:ext cx="313164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D9ABCC7C-FA13-EB47-B34B-D5FCBA718C18}"/>
                  </a:ext>
                </a:extLst>
              </p14:cNvPr>
              <p14:cNvContentPartPr/>
              <p14:nvPr/>
            </p14:nvContentPartPr>
            <p14:xfrm>
              <a:off x="1831757" y="3404734"/>
              <a:ext cx="828360" cy="25020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D9ABCC7C-FA13-EB47-B34B-D5FCBA718C1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68757" y="3341734"/>
                <a:ext cx="954000" cy="3758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m 1">
            <a:extLst>
              <a:ext uri="{FF2B5EF4-FFF2-40B4-BE49-F238E27FC236}">
                <a16:creationId xmlns:a16="http://schemas.microsoft.com/office/drawing/2014/main" id="{617F96B4-E136-6C47-A96D-0FE6775F2E6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60232" y="561947"/>
            <a:ext cx="2201792" cy="6184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319025-DE80-0842-A0F0-7D28CE5983C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16216" y="1298569"/>
            <a:ext cx="2523083" cy="6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83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8684B62-E459-4441-9AB6-F532A2196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49" y="3868906"/>
            <a:ext cx="3954184" cy="15043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(DIRECT) MAIN BENEFICIARIES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7133F7-9FB3-7546-BACC-D55F8D557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5" y="2348880"/>
            <a:ext cx="2592288" cy="864096"/>
          </a:xfrm>
          <a:prstGeom prst="rect">
            <a:avLst/>
          </a:prstGeom>
        </p:spPr>
      </p:pic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A5A278ED-9F2B-9440-8356-E35A63400CD9}"/>
              </a:ext>
            </a:extLst>
          </p:cNvPr>
          <p:cNvSpPr/>
          <p:nvPr/>
        </p:nvSpPr>
        <p:spPr>
          <a:xfrm>
            <a:off x="5868144" y="2423519"/>
            <a:ext cx="2351113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Minority Shareholders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E49AFD67-624E-3944-B425-C80CB341E855}"/>
              </a:ext>
            </a:extLst>
          </p:cNvPr>
          <p:cNvSpPr/>
          <p:nvPr/>
        </p:nvSpPr>
        <p:spPr>
          <a:xfrm>
            <a:off x="4932040" y="4077072"/>
            <a:ext cx="3888432" cy="1076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General Population </a:t>
            </a:r>
          </a:p>
          <a:p>
            <a:pPr algn="ctr"/>
            <a:r>
              <a:rPr lang="en-US" dirty="0"/>
              <a:t>(through fuel subsidy in order to have the inflation under control)</a:t>
            </a: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A257CA99-AB23-3A4F-B6C6-F615932766FD}"/>
              </a:ext>
            </a:extLst>
          </p:cNvPr>
          <p:cNvSpPr/>
          <p:nvPr/>
        </p:nvSpPr>
        <p:spPr>
          <a:xfrm>
            <a:off x="1763688" y="2132856"/>
            <a:ext cx="7200800" cy="1512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C578F6B5-E85E-9A47-8223-EDD94E7595C3}"/>
              </a:ext>
            </a:extLst>
          </p:cNvPr>
          <p:cNvSpPr/>
          <p:nvPr/>
        </p:nvSpPr>
        <p:spPr>
          <a:xfrm>
            <a:off x="1763688" y="3861048"/>
            <a:ext cx="7200800" cy="1512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24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4043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SIX DIMENSIONS OF HYBRIDITY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434A7A1-5B63-F940-BBED-B3FB17656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601011"/>
              </p:ext>
            </p:extLst>
          </p:nvPr>
        </p:nvGraphicFramePr>
        <p:xfrm>
          <a:off x="1516832" y="1184679"/>
          <a:ext cx="6943600" cy="457821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26666">
                  <a:extLst>
                    <a:ext uri="{9D8B030D-6E8A-4147-A177-3AD203B41FA5}">
                      <a16:colId xmlns:a16="http://schemas.microsoft.com/office/drawing/2014/main" val="1129665275"/>
                    </a:ext>
                  </a:extLst>
                </a:gridCol>
                <a:gridCol w="1589605">
                  <a:extLst>
                    <a:ext uri="{9D8B030D-6E8A-4147-A177-3AD203B41FA5}">
                      <a16:colId xmlns:a16="http://schemas.microsoft.com/office/drawing/2014/main" val="813399188"/>
                    </a:ext>
                  </a:extLst>
                </a:gridCol>
                <a:gridCol w="2155017">
                  <a:extLst>
                    <a:ext uri="{9D8B030D-6E8A-4147-A177-3AD203B41FA5}">
                      <a16:colId xmlns:a16="http://schemas.microsoft.com/office/drawing/2014/main" val="2187980956"/>
                    </a:ext>
                  </a:extLst>
                </a:gridCol>
                <a:gridCol w="1872312">
                  <a:extLst>
                    <a:ext uri="{9D8B030D-6E8A-4147-A177-3AD203B41FA5}">
                      <a16:colId xmlns:a16="http://schemas.microsoft.com/office/drawing/2014/main" val="3621327183"/>
                    </a:ext>
                  </a:extLst>
                </a:gridCol>
              </a:tblGrid>
              <a:tr h="647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noProof="0">
                          <a:effectLst/>
                        </a:rPr>
                        <a:t>Institutional Orders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Public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Market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Civil Society 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0238019"/>
                  </a:ext>
                </a:extLst>
              </a:tr>
              <a:tr h="6151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noProof="0">
                          <a:effectLst/>
                        </a:rPr>
                        <a:t>Organizational Form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The Public Agency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Joint-Stock</a:t>
                      </a:r>
                    </a:p>
                    <a:p>
                      <a:pPr algn="ctr" fontAlgn="ctr"/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Company</a:t>
                      </a:r>
                    </a:p>
                    <a:p>
                      <a:pPr algn="ctr" fontAlgn="ctr"/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Shareholders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The Association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2512204"/>
                  </a:ext>
                </a:extLst>
              </a:tr>
              <a:tr h="6151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noProof="0">
                          <a:effectLst/>
                        </a:rPr>
                        <a:t>Owners /Principals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State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Shareholders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Members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0364824"/>
                  </a:ext>
                </a:extLst>
              </a:tr>
              <a:tr h="12302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noProof="0">
                          <a:effectLst/>
                        </a:rPr>
                        <a:t>Purpose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Administration and service of public benefits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Profits and Dividends to Shareholders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br>
                        <a:rPr lang="en-US" sz="1400" u="none" strike="noStrike" noProof="0">
                          <a:effectLst/>
                        </a:rPr>
                      </a:br>
                      <a:r>
                        <a:rPr lang="en-US" sz="1400" u="none" strike="noStrike" noProof="0">
                          <a:effectLst/>
                        </a:rPr>
                        <a:t>Facilitate actions to reach shared Goals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8537046"/>
                  </a:ext>
                </a:extLst>
              </a:tr>
              <a:tr h="717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noProof="0">
                          <a:effectLst/>
                        </a:rPr>
                        <a:t>Main Stakeholders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Citizens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Customers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Members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4967920"/>
                  </a:ext>
                </a:extLst>
              </a:tr>
              <a:tr h="717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noProof="0">
                          <a:effectLst/>
                        </a:rPr>
                        <a:t>Main Source of Financing</a:t>
                      </a:r>
                      <a:endParaRPr lang="en-US" sz="1400" b="1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>
                          <a:effectLst/>
                        </a:rPr>
                        <a:t>Taxes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noProof="0" dirty="0">
                          <a:effectLst/>
                        </a:rPr>
                        <a:t>Fees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222777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00D6D1E8-9BEC-B44F-9002-CF9E680E3DDF}"/>
              </a:ext>
            </a:extLst>
          </p:cNvPr>
          <p:cNvSpPr/>
          <p:nvPr/>
        </p:nvSpPr>
        <p:spPr>
          <a:xfrm>
            <a:off x="2983507" y="5987585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highlight>
                <a:srgbClr val="FFFF00"/>
              </a:highligh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FA981-47FE-D14B-9578-0636D7075C60}"/>
              </a:ext>
            </a:extLst>
          </p:cNvPr>
          <p:cNvSpPr/>
          <p:nvPr/>
        </p:nvSpPr>
        <p:spPr>
          <a:xfrm>
            <a:off x="4538217" y="5990231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DC40A0-B972-724B-B594-8B1F1EB9E51D}"/>
              </a:ext>
            </a:extLst>
          </p:cNvPr>
          <p:cNvSpPr txBox="1"/>
          <p:nvPr/>
        </p:nvSpPr>
        <p:spPr>
          <a:xfrm>
            <a:off x="3199131" y="5951680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Petrobras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0ED23B-6ABE-1B45-8706-34880B8F4A58}"/>
              </a:ext>
            </a:extLst>
          </p:cNvPr>
          <p:cNvSpPr txBox="1"/>
          <p:nvPr/>
        </p:nvSpPr>
        <p:spPr>
          <a:xfrm>
            <a:off x="4768291" y="5949280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</a:rPr>
              <a:t>Ecopetrol</a:t>
            </a:r>
            <a:endParaRPr lang="pt-BR" sz="160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6A4DFA-799A-1E4F-91C9-A670B36CAB3C}"/>
              </a:ext>
            </a:extLst>
          </p:cNvPr>
          <p:cNvSpPr/>
          <p:nvPr/>
        </p:nvSpPr>
        <p:spPr>
          <a:xfrm>
            <a:off x="2987824" y="1412921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highlight>
                <a:srgbClr val="FFFF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68BF7F-CE8F-7645-9254-9045C0D9810E}"/>
              </a:ext>
            </a:extLst>
          </p:cNvPr>
          <p:cNvSpPr/>
          <p:nvPr/>
        </p:nvSpPr>
        <p:spPr>
          <a:xfrm>
            <a:off x="4739480" y="1918670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EDE686-D7F5-1E4E-B8E2-F23610323C73}"/>
              </a:ext>
            </a:extLst>
          </p:cNvPr>
          <p:cNvSpPr/>
          <p:nvPr/>
        </p:nvSpPr>
        <p:spPr>
          <a:xfrm>
            <a:off x="2987824" y="2538399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highlight>
                <a:srgbClr val="FFFF00"/>
              </a:highlight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1A85D2-3EFF-DE4E-85AF-5E2BA9028FB2}"/>
              </a:ext>
            </a:extLst>
          </p:cNvPr>
          <p:cNvSpPr/>
          <p:nvPr/>
        </p:nvSpPr>
        <p:spPr>
          <a:xfrm>
            <a:off x="2987424" y="3907680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highlight>
                <a:srgbClr val="FFFF00"/>
              </a:highlight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C1AA07-1B0E-B44C-8F86-247C889A8D56}"/>
              </a:ext>
            </a:extLst>
          </p:cNvPr>
          <p:cNvSpPr/>
          <p:nvPr/>
        </p:nvSpPr>
        <p:spPr>
          <a:xfrm>
            <a:off x="2987824" y="4591960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highlight>
                <a:srgbClr val="FFFF00"/>
              </a:highligh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E46C8E-0B36-744B-8C4E-9648B157AB32}"/>
              </a:ext>
            </a:extLst>
          </p:cNvPr>
          <p:cNvSpPr/>
          <p:nvPr/>
        </p:nvSpPr>
        <p:spPr>
          <a:xfrm>
            <a:off x="4739480" y="5137895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highlight>
                <a:srgbClr val="FFFF00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0DEEAA-AB0C-954C-B48B-EC8BB51C7965}"/>
              </a:ext>
            </a:extLst>
          </p:cNvPr>
          <p:cNvSpPr/>
          <p:nvPr/>
        </p:nvSpPr>
        <p:spPr>
          <a:xfrm>
            <a:off x="4739480" y="1412921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0F54DC3-712C-6942-857E-196C2033E477}"/>
              </a:ext>
            </a:extLst>
          </p:cNvPr>
          <p:cNvSpPr/>
          <p:nvPr/>
        </p:nvSpPr>
        <p:spPr>
          <a:xfrm>
            <a:off x="4739480" y="5448679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6CE480-43B5-6B4E-A126-0241299468CE}"/>
              </a:ext>
            </a:extLst>
          </p:cNvPr>
          <p:cNvSpPr/>
          <p:nvPr/>
        </p:nvSpPr>
        <p:spPr>
          <a:xfrm>
            <a:off x="4739480" y="4538339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94B185-70FB-9D4D-9E53-309FAA4D5D37}"/>
              </a:ext>
            </a:extLst>
          </p:cNvPr>
          <p:cNvSpPr/>
          <p:nvPr/>
        </p:nvSpPr>
        <p:spPr>
          <a:xfrm>
            <a:off x="4739480" y="3899247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EB458F-16E2-2B4F-83F5-709D40AD4C55}"/>
              </a:ext>
            </a:extLst>
          </p:cNvPr>
          <p:cNvSpPr/>
          <p:nvPr/>
        </p:nvSpPr>
        <p:spPr>
          <a:xfrm>
            <a:off x="2987824" y="2788588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A78753F-D3D5-624D-8D22-BDEE5D9547F3}"/>
              </a:ext>
            </a:extLst>
          </p:cNvPr>
          <p:cNvSpPr/>
          <p:nvPr/>
        </p:nvSpPr>
        <p:spPr>
          <a:xfrm>
            <a:off x="4747311" y="2190103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96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CONCLUSION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83508-B189-044B-A1FE-D7FD62E8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844824"/>
            <a:ext cx="7494004" cy="31683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The level of development of the industry and the financial situation of the company proved to be fundamental in the decision on the logic to be followed;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Percentage of State participation in the ownership of companies (shares) was not critical to the decision making that prioritized social logic;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The government's approval rate was not an important factor in decision-making process.</a:t>
            </a:r>
          </a:p>
        </p:txBody>
      </p:sp>
    </p:spTree>
    <p:extLst>
      <p:ext uri="{BB962C8B-B14F-4D97-AF65-F5344CB8AC3E}">
        <p14:creationId xmlns:p14="http://schemas.microsoft.com/office/powerpoint/2010/main" val="135892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070"/>
            <a:ext cx="8229600" cy="769996"/>
          </a:xfrm>
        </p:spPr>
        <p:txBody>
          <a:bodyPr>
            <a:normAutofit/>
          </a:bodyPr>
          <a:lstStyle/>
          <a:p>
            <a:pPr algn="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CONTRIBUTIONS AND LIMITATIONS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3B5AE207-7A63-F040-8B49-00769248583D}"/>
              </a:ext>
            </a:extLst>
          </p:cNvPr>
          <p:cNvSpPr/>
          <p:nvPr/>
        </p:nvSpPr>
        <p:spPr>
          <a:xfrm>
            <a:off x="2483768" y="952087"/>
            <a:ext cx="6475503" cy="16508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CONTRIBUTIONS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Expand the understanding of decisions made by hybrid companies facing similar dilemmas;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Support the valuation of a hybrid company and the investor’s decision making.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4824284C-2B0C-4D4C-8A72-33FCAB8162FF}"/>
              </a:ext>
            </a:extLst>
          </p:cNvPr>
          <p:cNvSpPr/>
          <p:nvPr/>
        </p:nvSpPr>
        <p:spPr>
          <a:xfrm>
            <a:off x="539552" y="2834751"/>
            <a:ext cx="7560840" cy="28405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LIMITATIONS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The historical moment in which the two cases occurred may have had an influence on the different policies followed by each SOE.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Absence of interviews or additional source of data, caused mainly by the lack of a networking at the Colombian Oil and Gas Industry;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Less knowledge of the Colombian Oil and Gas Industry; 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Lack of in-depth understanding of the Colombian market, its institutions and the cultural factors that surround them.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28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1780657"/>
            <a:ext cx="7272808" cy="1144287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1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stellar" panose="020F0502020204030204" pitchFamily="34" charset="0"/>
              </a:rPr>
              <a:t>﻿FUEL SUBSIDY IN HYBRID COMPANIES IN THE OIL AND NATURAL GAS INDUSTRY: FACTORS AND MOTIVATIONS</a:t>
            </a:r>
          </a:p>
          <a:p>
            <a:pPr marL="0" indent="0" algn="ctr">
              <a:buNone/>
            </a:pPr>
            <a:endParaRPr lang="pt-BR" sz="112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stellar" panose="020F0502020204030204" pitchFamily="34" charset="0"/>
            </a:endParaRPr>
          </a:p>
          <a:p>
            <a:pPr marL="0" indent="0" algn="ctr">
              <a:buNone/>
            </a:pPr>
            <a:endParaRPr lang="pt-BR" sz="112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stellar" panose="020F0502020204030204" pitchFamily="34" charset="0"/>
            </a:endParaRPr>
          </a:p>
          <a:p>
            <a:pPr marL="0" indent="0" algn="just">
              <a:buNone/>
            </a:pPr>
            <a:endParaRPr lang="pt-BR" sz="2500" b="1" dirty="0">
              <a:solidFill>
                <a:srgbClr val="00206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24B6A0-6B49-3944-A40C-ECC113DB90A4}"/>
              </a:ext>
            </a:extLst>
          </p:cNvPr>
          <p:cNvSpPr txBox="1"/>
          <p:nvPr/>
        </p:nvSpPr>
        <p:spPr>
          <a:xfrm>
            <a:off x="1763688" y="3137185"/>
            <a:ext cx="52465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Authors:</a:t>
            </a: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Eduardo Rodrigues da Silva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fontAlgn="base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E-mail: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silva.eduardo@fgv.edu.br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fontAlgn="base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Joaquim Rubens Fontes Filho </a:t>
            </a:r>
          </a:p>
          <a:p>
            <a:pPr fontAlgn="base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E-mail: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joaquim.rubens@fgv.br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fontAlgn="base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C5C07B-6FF2-4195-BE73-DA619B14C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861" y="146845"/>
            <a:ext cx="2201792" cy="6184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1BA2954-6125-4C03-B484-C8414229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570" y="765325"/>
            <a:ext cx="2523083" cy="6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65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744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HYBRID ORGANIZATIONS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83508-B189-044B-A1FE-D7FD62E8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64904"/>
            <a:ext cx="8050088" cy="2764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“﻿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are constituted to strive towards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dual, or multiple, missions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These organizations blend different types of logic, such as the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logic to generate competitive profit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on the one hand and the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logic of working for the common good of civil society, or the public sector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on the other hand”</a:t>
            </a:r>
          </a:p>
          <a:p>
            <a:pPr marL="0" indent="0" algn="ctr">
              <a:buNone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0" indent="0" algn="r">
              <a:buNone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Alexius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e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Furusten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2019)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AF556D-9A4F-3940-BF29-B708C9749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1054756"/>
            <a:ext cx="1008112" cy="9468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AF0924-0380-7F4A-8498-91335E718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833610" y="1809830"/>
            <a:ext cx="1008112" cy="9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7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STATE OWNED ENTERPRISES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(SOEs)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83508-B189-044B-A1FE-D7FD62E8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32370"/>
            <a:ext cx="8445624" cy="357289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buNone/>
            </a:pPr>
            <a:b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</a:b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“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any corporate entity recognized by national law as an enterprise, and in which the state 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exercises ownership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, should be considered as a SOE 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”</a:t>
            </a:r>
          </a:p>
          <a:p>
            <a:pPr marL="0" indent="0" algn="ctr">
              <a:buNone/>
            </a:pPr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“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ownership and control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” is defined as follows: “enterprises that are under the control of the state, either by the state being the ultimate beneficiary 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owner of the majority of voting shares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or otherwise 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exercising an equivalent degree of contro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l ”.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/>
              </a:rPr>
              <a:t>  </a:t>
            </a:r>
          </a:p>
          <a:p>
            <a:pPr marL="0" indent="0" algn="ctr">
              <a:buNone/>
            </a:pPr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  <a:latin typeface="Candara"/>
            </a:endParaRPr>
          </a:p>
          <a:p>
            <a:pPr marL="0" indent="0" algn="r">
              <a:buNone/>
            </a:pP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(Organização para a Cooperação e </a:t>
            </a:r>
          </a:p>
          <a:p>
            <a:pPr marL="0" indent="0" algn="r">
              <a:buNone/>
            </a:pPr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Desenvolvimento Econômico – OCDE, 2015)</a:t>
            </a:r>
          </a:p>
          <a:p>
            <a:pPr marL="0" indent="0" algn="ctr">
              <a:buNone/>
            </a:pP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68DE19-07E9-2049-9233-7B7B98E3A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836712"/>
            <a:ext cx="1008112" cy="9468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E17F099-D354-234F-9883-471C3CF24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833610" y="1591786"/>
            <a:ext cx="1008112" cy="9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73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762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RESEARCH PROBLEM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83508-B189-044B-A1FE-D7FD62E8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40" y="2276871"/>
            <a:ext cx="6737920" cy="23042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What elements lead to the 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decision of the hybrid company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to favor 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social logic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or </a:t>
            </a: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economic logic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?</a:t>
            </a:r>
            <a:r>
              <a:rPr lang="pt-B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pPr marL="0" indent="0" algn="ctr">
              <a:buNone/>
            </a:pPr>
            <a:endParaRPr lang="pt-BR" sz="26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6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METHODOLOGY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483508-B189-044B-A1FE-D7FD62E8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68760"/>
            <a:ext cx="8358100" cy="374441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Study of Multiple cases, “</a:t>
            </a:r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two-tails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” Technique –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Ecopetrol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e Petrobras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Data collected from public sources (newspapers, magazines) or documents issued by the companies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Metrics or dimensions considered according to: (a) the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stage of development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of the country's oil and gas sector , (b)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the economic policies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of the current government and (c) the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popularity of the government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at the time of the decision (Strand, 2013)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Classification of the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main beneficiaries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of the subsidies (Romero e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Etter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2013)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Six Dimensions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of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potencial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constitutional hybridity table (Alexius e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Furusten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 2019)</a:t>
            </a:r>
          </a:p>
          <a:p>
            <a:pPr marL="0" indent="0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87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1871700" y="2996952"/>
            <a:ext cx="5400600" cy="86409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4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Castellar" panose="020F0502020204030204" pitchFamily="34" charset="0"/>
              </a:rPr>
              <a:t>RESULTS AND ANALYSIS</a:t>
            </a:r>
          </a:p>
          <a:p>
            <a:pPr marL="0" indent="0" algn="ctr">
              <a:buNone/>
            </a:pPr>
            <a:endParaRPr lang="pt-BR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Castellar" panose="020F0502020204030204" pitchFamily="34" charset="0"/>
            </a:endParaRPr>
          </a:p>
          <a:p>
            <a:pPr marL="0" indent="0" algn="just">
              <a:buNone/>
            </a:pPr>
            <a:endParaRPr lang="pt-BR" sz="2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4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2703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DEVELOPMENT OF THE </a:t>
            </a:r>
            <a:b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</a:b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COUNTRY’S OIL AND GAS INDUSTRY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A0DC1853-3B4B-3040-8883-C80813102427}"/>
              </a:ext>
            </a:extLst>
          </p:cNvPr>
          <p:cNvSpPr/>
          <p:nvPr/>
        </p:nvSpPr>
        <p:spPr>
          <a:xfrm>
            <a:off x="2486376" y="1916832"/>
            <a:ext cx="6475503" cy="19529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COLOMBIA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Declining Industry;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Successive decrease in oil and gas productions in the country;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Low investment in the sector;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Ecopetrol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with low capacity to support investments.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5796F947-6153-8D48-9E7A-7658328AC0EA}"/>
              </a:ext>
            </a:extLst>
          </p:cNvPr>
          <p:cNvSpPr/>
          <p:nvPr/>
        </p:nvSpPr>
        <p:spPr>
          <a:xfrm>
            <a:off x="323527" y="4221088"/>
            <a:ext cx="5400600" cy="19529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BRAZIL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Optimism for the pre-salt discoveries (despite changes in sector legislation);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Success in the follow-on of Petrobras’ shares;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Petrobras had a comfortable cash position.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D910ED0-A88B-5645-B9EF-87EC4742E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417346"/>
            <a:ext cx="931914" cy="127104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81E2F37-9EC7-DB4B-AF04-1D0316089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455" y="4608806"/>
            <a:ext cx="1149344" cy="11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85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ECONOMICAL POLICIES 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E09EB19-2E61-2D4B-9650-3ED46D61ADE8}"/>
              </a:ext>
            </a:extLst>
          </p:cNvPr>
          <p:cNvSpPr/>
          <p:nvPr/>
        </p:nvSpPr>
        <p:spPr>
          <a:xfrm>
            <a:off x="2483768" y="1340768"/>
            <a:ext cx="6475503" cy="19529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ÁLVARO URIBE (2002-2010)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High growth rates (average of 4% );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50% increase in the foreign investment;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Low Decrease in social inequality</a:t>
            </a:r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AF1354FE-78DD-FB40-9E9A-8FACF9D17FE6}"/>
              </a:ext>
            </a:extLst>
          </p:cNvPr>
          <p:cNvSpPr/>
          <p:nvPr/>
        </p:nvSpPr>
        <p:spPr>
          <a:xfrm>
            <a:off x="323528" y="3564252"/>
            <a:ext cx="8424936" cy="21690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DILMA ROUSSEFF (2011-2016)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Economic incentive policies were maintained after the 2008 crisis; 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Increase of cars and trucks fleet without installed refining capacity; 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Between 2011 and 2014 inflation was above the center of the target, but within the upper limit</a:t>
            </a:r>
          </a:p>
        </p:txBody>
      </p:sp>
    </p:spTree>
    <p:extLst>
      <p:ext uri="{BB962C8B-B14F-4D97-AF65-F5344CB8AC3E}">
        <p14:creationId xmlns:p14="http://schemas.microsoft.com/office/powerpoint/2010/main" val="290361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BF482-17D1-6341-8463-588FC8E6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4" y="0"/>
            <a:ext cx="4989240" cy="769996"/>
          </a:xfrm>
        </p:spPr>
        <p:txBody>
          <a:bodyPr>
            <a:normAutofit fontScale="90000"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GOVERNMENT POPULARITY AT THE TIME OF DECISION</a:t>
            </a: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3B5AE207-7A63-F040-8B49-00769248583D}"/>
              </a:ext>
            </a:extLst>
          </p:cNvPr>
          <p:cNvSpPr/>
          <p:nvPr/>
        </p:nvSpPr>
        <p:spPr>
          <a:xfrm>
            <a:off x="2483768" y="1134273"/>
            <a:ext cx="6475503" cy="19529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ÁLVARO URIBE (2002-2010)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High approval rates throughout the term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The lowest rate presented was around 68% approval, at the beginning of the government.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                                           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Source: Gallup</a:t>
            </a: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4824284C-2B0C-4D4C-8A72-33FCAB8162FF}"/>
              </a:ext>
            </a:extLst>
          </p:cNvPr>
          <p:cNvSpPr/>
          <p:nvPr/>
        </p:nvSpPr>
        <p:spPr>
          <a:xfrm>
            <a:off x="323528" y="3284984"/>
            <a:ext cx="8424936" cy="24482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DILMA ROUSSEFF (2011-2016)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High approval rates in the first 2 and a half years; on average, 57% rated the government as excellent / good;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After the mid-2013 demonstrations, the approval rate decreased considerably and continued until the impeachment; on average, 37% rated the government as excellent / good.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                                                                                                                              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Source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: Datafolha.</a:t>
            </a:r>
          </a:p>
        </p:txBody>
      </p:sp>
    </p:spTree>
    <p:extLst>
      <p:ext uri="{BB962C8B-B14F-4D97-AF65-F5344CB8AC3E}">
        <p14:creationId xmlns:p14="http://schemas.microsoft.com/office/powerpoint/2010/main" val="39265613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6115</TotalTime>
  <Words>863</Words>
  <Application>Microsoft Office PowerPoint</Application>
  <PresentationFormat>Näytössä katseltava diaesitys (4:3)</PresentationFormat>
  <Paragraphs>129</Paragraphs>
  <Slides>14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Arial</vt:lpstr>
      <vt:lpstr>Calibri</vt:lpstr>
      <vt:lpstr>Candara</vt:lpstr>
      <vt:lpstr>Wingdings</vt:lpstr>
      <vt:lpstr>Tema do Office</vt:lpstr>
      <vt:lpstr>PowerPoint-esitys</vt:lpstr>
      <vt:lpstr>HYBRID ORGANIZATIONS</vt:lpstr>
      <vt:lpstr>STATE OWNED ENTERPRISES (SOEs)</vt:lpstr>
      <vt:lpstr>RESEARCH PROBLEM</vt:lpstr>
      <vt:lpstr>METHODOLOGY</vt:lpstr>
      <vt:lpstr>PowerPoint-esitys</vt:lpstr>
      <vt:lpstr>DEVELOPMENT OF THE  COUNTRY’S OIL AND GAS INDUSTRY</vt:lpstr>
      <vt:lpstr>ECONOMICAL POLICIES </vt:lpstr>
      <vt:lpstr>GOVERNMENT POPULARITY AT THE TIME OF DECISION</vt:lpstr>
      <vt:lpstr>(DIRECT) MAIN BENEFICIARIES </vt:lpstr>
      <vt:lpstr>SIX DIMENSIONS OF HYBRIDITY</vt:lpstr>
      <vt:lpstr>CONCLUSION</vt:lpstr>
      <vt:lpstr>CONTRIBUTIONS AND LIMITATIONS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Victor Loos</dc:creator>
  <cp:lastModifiedBy>Elina Siivari</cp:lastModifiedBy>
  <cp:revision>144</cp:revision>
  <dcterms:created xsi:type="dcterms:W3CDTF">2015-01-28T17:37:27Z</dcterms:created>
  <dcterms:modified xsi:type="dcterms:W3CDTF">2020-10-27T17:06:43Z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e61996e-cafd-4c9a-8a94-2dc1b82131ae_Enabled">
    <vt:lpwstr>True</vt:lpwstr>
  </property>
  <property fmtid="{D5CDD505-2E9C-101B-9397-08002B2CF9AE}" pid="3" name="MSIP_Label_8e61996e-cafd-4c9a-8a94-2dc1b82131ae_SiteId">
    <vt:lpwstr>5b6f6241-9a57-4be4-8e50-1dfa72e79a57</vt:lpwstr>
  </property>
  <property fmtid="{D5CDD505-2E9C-101B-9397-08002B2CF9AE}" pid="4" name="MSIP_Label_8e61996e-cafd-4c9a-8a94-2dc1b82131ae_Owner">
    <vt:lpwstr>juliacanella@petrobras.com.br</vt:lpwstr>
  </property>
  <property fmtid="{D5CDD505-2E9C-101B-9397-08002B2CF9AE}" pid="5" name="MSIP_Label_8e61996e-cafd-4c9a-8a94-2dc1b82131ae_SetDate">
    <vt:lpwstr>2019-11-26T16:51:09.1221279Z</vt:lpwstr>
  </property>
  <property fmtid="{D5CDD505-2E9C-101B-9397-08002B2CF9AE}" pid="6" name="MSIP_Label_8e61996e-cafd-4c9a-8a94-2dc1b82131ae_Name">
    <vt:lpwstr>NP-1</vt:lpwstr>
  </property>
  <property fmtid="{D5CDD505-2E9C-101B-9397-08002B2CF9AE}" pid="7" name="MSIP_Label_8e61996e-cafd-4c9a-8a94-2dc1b82131ae_Application">
    <vt:lpwstr>Microsoft Azure Information Protection</vt:lpwstr>
  </property>
  <property fmtid="{D5CDD505-2E9C-101B-9397-08002B2CF9AE}" pid="8" name="MSIP_Label_8e61996e-cafd-4c9a-8a94-2dc1b82131ae_ActionId">
    <vt:lpwstr>3f07705a-4642-4875-941c-d98de0676ac5</vt:lpwstr>
  </property>
  <property fmtid="{D5CDD505-2E9C-101B-9397-08002B2CF9AE}" pid="9" name="MSIP_Label_8e61996e-cafd-4c9a-8a94-2dc1b82131ae_Extended_MSFT_Method">
    <vt:lpwstr>Automatic</vt:lpwstr>
  </property>
  <property fmtid="{D5CDD505-2E9C-101B-9397-08002B2CF9AE}" pid="10" name="Sensitivity">
    <vt:lpwstr>NP-1</vt:lpwstr>
  </property>
</Properties>
</file>