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wmf" ContentType="image/x-wmf"/>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Masters/slideMaster1.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1.xml" ContentType="application/vnd.openxmlformats-officedocument.them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viewProps.xml" ContentType="application/vnd.openxmlformats-officedocument.presentationml.viewProps+xml"/>
  <Override PartName="/ppt/tableStyles.xml" ContentType="application/vnd.openxmlformats-officedocument.presentationml.tableStyles+xml"/>
  <Override PartName="/ppt/presProps.xml" ContentType="application/vnd.openxmlformats-officedocument.presentationml.presProps+xml"/>
  <Override PartName="/docProps/app.xml" ContentType="application/vnd.openxmlformats-officedocument.extended-properties+xml"/>
  <Override PartName="/docProps/core.xml" ContentType="application/vnd.openxmlformats-package.core-properties+xml"/>
  <Override PartName="/customXml/itemProps1.xml" ContentType="application/vnd.openxmlformats-officedocument.customXmlProperties+xml"/>
  <Override PartName="/customXml/itemProps2.xml" ContentType="application/vnd.openxmlformats-officedocument.customXml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6" r:id="rId16"/>
    <p:sldId id="270" r:id="rId17"/>
    <p:sldId id="271" r:id="rId18"/>
    <p:sldId id="272" r:id="rId19"/>
    <p:sldId id="273" r:id="rId20"/>
    <p:sldId id="274" r:id="rId21"/>
    <p:sldId id="275" r:id="rId22"/>
    <p:sldId id="277" r:id="rId23"/>
    <p:sldId id="278" r:id="rId24"/>
    <p:sldId id="279" r:id="rId25"/>
    <p:sldId id="280" r:id="rId26"/>
    <p:sldId id="281" r:id="rId27"/>
    <p:sldId id="282" r:id="rId28"/>
    <p:sldId id="283" r:id="rId29"/>
    <p:sldId id="284" r:id="rId30"/>
    <p:sldId id="285" r:id="rId31"/>
  </p:sldIdLst>
  <p:sldSz cx="12192000" cy="6858000"/>
  <p:notesSz cx="6858000" cy="9144000"/>
  <p:defaultTextStyle>
    <a:defPPr>
      <a:defRPr lang="en-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3" d="100"/>
          <a:sy n="63" d="100"/>
        </p:scale>
        <p:origin x="84" y="13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37" Type="http://schemas.openxmlformats.org/officeDocument/2006/relationships/customXml" Target="../customXml/item2.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customXml" Target="../customXml/item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0.wmf"/></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6T10:02:07.134"/>
    </inkml:context>
    <inkml:brush xml:id="br0">
      <inkml:brushProperty name="width" value="0.05" units="cm"/>
      <inkml:brushProperty name="height" value="0.05" units="cm"/>
      <inkml:brushProperty name="color" value="#E71224"/>
    </inkml:brush>
  </inkml:definitions>
  <inkml:trace contextRef="#ctx0" brushRef="#br0">5738 1373 24575,'-8'0'0,"-21"0"0,0 0 0,0-2 0,1-1 0,-34-8 0,-29-18 0,-163-78 0,142 56 0,-290-122 0,64 11 0,266 131 0,-1 2 0,-96-22 0,86 27 0,-418-107 0,141 38 0,123 29 0,122 30 0,60 17 0,-62-12 0,-226-52 0,191 35 0,120 37 0,-1 1 0,0 2 0,-43-4 0,42 6 0,-73-2 0,67 4 0,-71-10 0,-38-7 0,103 15 0,-86-18 0,63 5 0,0 3 0,-1 2 0,-1 4 0,-87 1 0,-459 8 0,586-3 0,-1-1 0,-47-12 0,53 10 0,-20-9-1365,28 7-5461</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6T10:02:13.524"/>
    </inkml:context>
    <inkml:brush xml:id="br0">
      <inkml:brushProperty name="width" value="0.05" units="cm"/>
      <inkml:brushProperty name="height" value="0.05" units="cm"/>
      <inkml:brushProperty name="color" value="#E71224"/>
    </inkml:brush>
  </inkml:definitions>
  <inkml:trace contextRef="#ctx0" brushRef="#br0">12961 3468 24575,'0'-2'0,"-1"0"0,0 0 0,0 0 0,0 0 0,0 1 0,0-1 0,0 0 0,-1 0 0,1 1 0,0-1 0,-1 1 0,1-1 0,-1 1 0,-2-2 0,-3-4 0,-51-52 0,-87-69 0,68 66 0,-4 3 0,-140-78 0,-454-180 0,153 108 0,-106-48 0,490 193 0,-495-219 0,347 163 0,-86-35 0,-14 33 0,4 42 0,4 1 0,13-21 0,175 45 0,-528-176 0,704 226 0,-529-175 0,431 144 0,-1 6 0,-1 5 0,-179-17 0,-25 2 0,-35-4 0,147 25 0,-226-19 0,313 30 0,-299-27 0,260 15 0,-93-10 0,-68-11 0,116 12 0,-417-18 0,599 47 0,-416-15 0,162-14 0,106 20 0,-15-3 0,-73-23 0,-243-65 0,384 78 342,1 1-2049,97 17-5119</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6T10:02:17.385"/>
    </inkml:context>
    <inkml:brush xml:id="br0">
      <inkml:brushProperty name="width" value="0.05" units="cm"/>
      <inkml:brushProperty name="height" value="0.05" units="cm"/>
      <inkml:brushProperty name="color" value="#E71224"/>
    </inkml:brush>
  </inkml:definitions>
  <inkml:trace contextRef="#ctx0" brushRef="#br0">9452 1 24575,'-525'11'0,"-48"9"-670,269-11 413,-63-1 223,-190 9-84,3 41 48,-377 72 1219,484-68-1149,319-43 0,40-5 0,0 3 0,1 5 0,-140 53 0,142-41 0,-1-3 0,-142 31 0,13-22 0,-199 43 0,262-48 0,-200 48 0,5 23 0,156-40 0,-63 23 0,75-23 0,-457 185 0,519-201 0,-58 27 0,-17 4 0,-75 47 0,209-98 0,-68 32 0,-65 22 0,133-53 0,39-20 0,-1 0 0,-30 11 0,12-8-682,-63 36-1,76-37-6143</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6T10:02:21.500"/>
    </inkml:context>
    <inkml:brush xml:id="br0">
      <inkml:brushProperty name="width" value="0.05" units="cm"/>
      <inkml:brushProperty name="height" value="0.05" units="cm"/>
      <inkml:brushProperty name="color" value="#E71224"/>
    </inkml:brush>
  </inkml:definitions>
  <inkml:trace contextRef="#ctx0" brushRef="#br0">1 7055 24575,'0'-13'0,"1"1"0,1 0 0,0-1 0,1 1 0,1 0 0,-1 0 0,2 1 0,0-1 0,7-12 0,9-12 0,35-45 0,-42 62 0,98-127 0,7 5 0,256-236 0,-221 249 0,33-30 0,-102 81 0,84-82 0,214-238 0,87-91 0,-106 115 0,24 22 0,-325 299 0,214-160 0,-19 44 0,174-110 0,-177 130 0,347-146 0,-38 52 0,-147 38 0,-95 43 0,-122 63 0,213-87 0,-191 105 0,279-97 0,519-217 0,-953 366 0,233-100 0,-65 12 0,84-34 0,-175 91 0,189-66 0,-241 95 0,59-18 0,83-28 0,-133 41 0,-66 21 0,63-34 0,-68 31 0,1 1 0,53-18 0,32 3 0,71-25 0,-136 36 0,-26 9 0,0 1 0,44-10 0,71-8 0,62-14 0,-157 32 0,5-4 0,-32 9 0,0 0 0,1 1 0,25-2 0,-12 4 0,58-13 0,-66 11 0,33-1 0,-37 4 0,0-1 0,35-8 0,-32 5 0,37-4 0,-37 6 0,40-9 0,50-16 0,-98 24-455,1 0 0,22-2 0,-16 4-6371</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6T10:02:25.376"/>
    </inkml:context>
    <inkml:brush xml:id="br0">
      <inkml:brushProperty name="width" value="0.05" units="cm"/>
      <inkml:brushProperty name="height" value="0.05" units="cm"/>
      <inkml:brushProperty name="color" value="#E71224"/>
    </inkml:brush>
  </inkml:definitions>
  <inkml:trace contextRef="#ctx0" brushRef="#br0">0 3219 24575,'1'-8'0,"0"1"0,0-1 0,1 1 0,0-1 0,1 1 0,-1 0 0,1 0 0,1 0 0,-1 0 0,8-10 0,4-4 0,31-34 0,-11 20 0,2 1 0,79-56 0,93-41 0,-174 109 0,181-97 0,5 9 0,439-152 0,-588 234 0,87-48 0,-60 27 0,399-157 0,490-177 0,-776 289 0,173-74 0,11 32 0,-186 88 0,-108 27 0,106-36 0,-58 1 0,174-52 0,65 26 0,-234 51 0,-71 14 0,824-140 0,-381 67 0,-356 62 0,14-4 0,218-46 0,-152 35 0,-30-1 0,93 1 0,-195 36 0,23-2 0,284-6 0,-408 15 0,10-2 0,0 0 0,30-8 0,27-2 0,40-3 0,-68 6 0,71 0 0,-76 8 0,59-8 0,154-10 0,-93 9 0,161-3 0,-156 8 0,-40-9 334,-23 2-2033,-91 10-5127</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6T10:02:28.061"/>
    </inkml:context>
    <inkml:brush xml:id="br0">
      <inkml:brushProperty name="width" value="0.05" units="cm"/>
      <inkml:brushProperty name="height" value="0.05" units="cm"/>
      <inkml:brushProperty name="color" value="#E71224"/>
    </inkml:brush>
  </inkml:definitions>
  <inkml:trace contextRef="#ctx0" brushRef="#br0">1 426 24575,'0'-4'0,"0"1"0,1-1 0,-1 1 0,1-1 0,0 1 0,0 0 0,1-1 0,-1 1 0,1 0 0,-1 0 0,1-1 0,0 1 0,0 1 0,0-1 0,1 0 0,2-2 0,6-6 0,1 2 0,21-15 0,11-3 5,1 2-1,1 2 0,1 3 1,1 1-1,71-18 1,-15 12-71,171-18 0,139 19-497,2 24 621,-111 1-82,459-42 354,-43 0-26,177 40-304,-425 3 0,-342 2 0,204 32 0,123 55 0,-247-46 0,174 41 0,-127 3 0,-247-85 0,56 23 0,83 27 0,-55-27 0,113 48 0,-93-18 0,-63-30 0,65 25 0,115 26 0,49 18 0,-243-78 0,0 1 0,-1 1 0,42 33 0,-17-13 0,8 5 0,242 161 0,-177-106 0,-115-87-1365,0-3-5461</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6T10:02:32.886"/>
    </inkml:context>
    <inkml:brush xml:id="br0">
      <inkml:brushProperty name="width" value="0.05" units="cm"/>
      <inkml:brushProperty name="height" value="0.05" units="cm"/>
      <inkml:brushProperty name="color" value="#E71224"/>
    </inkml:brush>
  </inkml:definitions>
  <inkml:trace contextRef="#ctx0" brushRef="#br0">0 1 24575,'110'0'0,"387"4"0,-3 31 0,258 79 0,-458-63 0,51 10 0,236 30 0,49 11 0,-407-51 0,335 70 0,-56-27 0,-115-1 0,-3 21 0,-178-52 0,292 109 0,-8 26 0,101 48 0,-63-30 0,-135-56 0,-279-113 0,90 38 0,-147-57 0,81 52 0,227 181 0,-260-180 0,134 109 0,184 137 0,-380-298 0,0 3 0,-3 1 0,63 64 0,-18 1 0,111 114 0,-126-140 0,-3 3 0,97 137 0,-137-176-1365,-14-23-5461</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8-06T10:02:38.800"/>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1103 88,'-11'-1,"-1"0,1-1,0-1,0 0,0-1,0 0,1 0,-1-1,-14-10,13 8,0 1,0 0,-1 0,0 1,0 1,-17-3,-14 3,-87 4,54 3,63-3,0 2,0 0,0 0,0 1,0 1,1 1,-16 6,-89 52,80-41,19-9,1 0,0 1,1 1,-21 25,-1-1,-87 89,120-121,0 0,1 0,0 1,0-1,1 1,0 1,0-1,1 1,-3 9,2 1,0-1,1 1,-2 26,5 192,1-106,-1-122,1 0,-1 0,1-1,1 1,0 0,0-1,0 1,1-1,1 0,-1 0,1 0,1 0,-1-1,1 0,1 0,-1 0,9 8,2 1,95 88,-87-84,1-1,51 30,-12-12,-41-22,2-1,0-1,0-1,36 11,92 26,-126-44,-1-1,1-1,0-1,53-4,-25 0,-46 2,0 0,-1-1,1-1,-1 1,1-1,-1-1,0 0,0 0,0 0,0-1,0 0,12-10,-7 4,-2-1,0 0,0 0,-1-1,0-1,9-15,-3 3,-2-1,-1 0,0 0,-2-2,-1 1,9-46,-8 24,-2 13,-2-1,4-68,-9 86,0-1,8-30,-5 28,3-37,-6 35,-2-1,-1 0,0 1,-2-1,-1 1,-1 0,-10-30,-2-2,11 32</inkml:trace>
</inkml:ink>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C616AD-3468-E3F1-F2B4-7790440B11F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SE"/>
          </a:p>
        </p:txBody>
      </p:sp>
      <p:sp>
        <p:nvSpPr>
          <p:cNvPr id="3" name="Subtitle 2">
            <a:extLst>
              <a:ext uri="{FF2B5EF4-FFF2-40B4-BE49-F238E27FC236}">
                <a16:creationId xmlns:a16="http://schemas.microsoft.com/office/drawing/2014/main" id="{C1B7FFEB-E155-D13F-F26D-CEF958A3E2C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SE"/>
          </a:p>
        </p:txBody>
      </p:sp>
      <p:sp>
        <p:nvSpPr>
          <p:cNvPr id="4" name="Date Placeholder 3">
            <a:extLst>
              <a:ext uri="{FF2B5EF4-FFF2-40B4-BE49-F238E27FC236}">
                <a16:creationId xmlns:a16="http://schemas.microsoft.com/office/drawing/2014/main" id="{6A92643B-32F0-3E15-3E99-63C1BC4F7274}"/>
              </a:ext>
            </a:extLst>
          </p:cNvPr>
          <p:cNvSpPr>
            <a:spLocks noGrp="1"/>
          </p:cNvSpPr>
          <p:nvPr>
            <p:ph type="dt" sz="half" idx="10"/>
          </p:nvPr>
        </p:nvSpPr>
        <p:spPr/>
        <p:txBody>
          <a:bodyPr/>
          <a:lstStyle/>
          <a:p>
            <a:fld id="{12EEC3CD-A0D6-4193-9449-BB6E3DBFBC0B}" type="datetimeFigureOut">
              <a:rPr lang="en-SE" smtClean="0"/>
              <a:t>2022-08-06</a:t>
            </a:fld>
            <a:endParaRPr lang="en-SE"/>
          </a:p>
        </p:txBody>
      </p:sp>
      <p:sp>
        <p:nvSpPr>
          <p:cNvPr id="5" name="Footer Placeholder 4">
            <a:extLst>
              <a:ext uri="{FF2B5EF4-FFF2-40B4-BE49-F238E27FC236}">
                <a16:creationId xmlns:a16="http://schemas.microsoft.com/office/drawing/2014/main" id="{F31100E7-990A-BA0F-F298-190F8391C69B}"/>
              </a:ext>
            </a:extLst>
          </p:cNvPr>
          <p:cNvSpPr>
            <a:spLocks noGrp="1"/>
          </p:cNvSpPr>
          <p:nvPr>
            <p:ph type="ftr" sz="quarter" idx="11"/>
          </p:nvPr>
        </p:nvSpPr>
        <p:spPr/>
        <p:txBody>
          <a:bodyPr/>
          <a:lstStyle/>
          <a:p>
            <a:endParaRPr lang="en-SE"/>
          </a:p>
        </p:txBody>
      </p:sp>
      <p:sp>
        <p:nvSpPr>
          <p:cNvPr id="6" name="Slide Number Placeholder 5">
            <a:extLst>
              <a:ext uri="{FF2B5EF4-FFF2-40B4-BE49-F238E27FC236}">
                <a16:creationId xmlns:a16="http://schemas.microsoft.com/office/drawing/2014/main" id="{A4B68444-A183-AFE4-4C78-60466918C94C}"/>
              </a:ext>
            </a:extLst>
          </p:cNvPr>
          <p:cNvSpPr>
            <a:spLocks noGrp="1"/>
          </p:cNvSpPr>
          <p:nvPr>
            <p:ph type="sldNum" sz="quarter" idx="12"/>
          </p:nvPr>
        </p:nvSpPr>
        <p:spPr/>
        <p:txBody>
          <a:bodyPr/>
          <a:lstStyle/>
          <a:p>
            <a:fld id="{59A040E3-2C4E-489B-BABD-C51258BA94FF}" type="slidenum">
              <a:rPr lang="en-SE" smtClean="0"/>
              <a:t>‹#›</a:t>
            </a:fld>
            <a:endParaRPr lang="en-SE"/>
          </a:p>
        </p:txBody>
      </p:sp>
    </p:spTree>
    <p:extLst>
      <p:ext uri="{BB962C8B-B14F-4D97-AF65-F5344CB8AC3E}">
        <p14:creationId xmlns:p14="http://schemas.microsoft.com/office/powerpoint/2010/main" val="19770587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D91F81-60BC-625E-97B4-7DAE262A3AA3}"/>
              </a:ext>
            </a:extLst>
          </p:cNvPr>
          <p:cNvSpPr>
            <a:spLocks noGrp="1"/>
          </p:cNvSpPr>
          <p:nvPr>
            <p:ph type="title"/>
          </p:nvPr>
        </p:nvSpPr>
        <p:spPr/>
        <p:txBody>
          <a:bodyPr/>
          <a:lstStyle/>
          <a:p>
            <a:r>
              <a:rPr lang="en-US"/>
              <a:t>Click to edit Master title style</a:t>
            </a:r>
            <a:endParaRPr lang="en-SE"/>
          </a:p>
        </p:txBody>
      </p:sp>
      <p:sp>
        <p:nvSpPr>
          <p:cNvPr id="3" name="Vertical Text Placeholder 2">
            <a:extLst>
              <a:ext uri="{FF2B5EF4-FFF2-40B4-BE49-F238E27FC236}">
                <a16:creationId xmlns:a16="http://schemas.microsoft.com/office/drawing/2014/main" id="{A7FD8137-BF61-263E-967C-F623BEE44B7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E"/>
          </a:p>
        </p:txBody>
      </p:sp>
      <p:sp>
        <p:nvSpPr>
          <p:cNvPr id="4" name="Date Placeholder 3">
            <a:extLst>
              <a:ext uri="{FF2B5EF4-FFF2-40B4-BE49-F238E27FC236}">
                <a16:creationId xmlns:a16="http://schemas.microsoft.com/office/drawing/2014/main" id="{B849AF7C-ACD2-BE1E-B607-C03332413B1F}"/>
              </a:ext>
            </a:extLst>
          </p:cNvPr>
          <p:cNvSpPr>
            <a:spLocks noGrp="1"/>
          </p:cNvSpPr>
          <p:nvPr>
            <p:ph type="dt" sz="half" idx="10"/>
          </p:nvPr>
        </p:nvSpPr>
        <p:spPr/>
        <p:txBody>
          <a:bodyPr/>
          <a:lstStyle/>
          <a:p>
            <a:fld id="{12EEC3CD-A0D6-4193-9449-BB6E3DBFBC0B}" type="datetimeFigureOut">
              <a:rPr lang="en-SE" smtClean="0"/>
              <a:t>2022-08-06</a:t>
            </a:fld>
            <a:endParaRPr lang="en-SE"/>
          </a:p>
        </p:txBody>
      </p:sp>
      <p:sp>
        <p:nvSpPr>
          <p:cNvPr id="5" name="Footer Placeholder 4">
            <a:extLst>
              <a:ext uri="{FF2B5EF4-FFF2-40B4-BE49-F238E27FC236}">
                <a16:creationId xmlns:a16="http://schemas.microsoft.com/office/drawing/2014/main" id="{F3F85D83-865C-62E0-6D07-393F2D1303CD}"/>
              </a:ext>
            </a:extLst>
          </p:cNvPr>
          <p:cNvSpPr>
            <a:spLocks noGrp="1"/>
          </p:cNvSpPr>
          <p:nvPr>
            <p:ph type="ftr" sz="quarter" idx="11"/>
          </p:nvPr>
        </p:nvSpPr>
        <p:spPr/>
        <p:txBody>
          <a:bodyPr/>
          <a:lstStyle/>
          <a:p>
            <a:endParaRPr lang="en-SE"/>
          </a:p>
        </p:txBody>
      </p:sp>
      <p:sp>
        <p:nvSpPr>
          <p:cNvPr id="6" name="Slide Number Placeholder 5">
            <a:extLst>
              <a:ext uri="{FF2B5EF4-FFF2-40B4-BE49-F238E27FC236}">
                <a16:creationId xmlns:a16="http://schemas.microsoft.com/office/drawing/2014/main" id="{394F409A-4744-AA9B-9D44-8F5100F20345}"/>
              </a:ext>
            </a:extLst>
          </p:cNvPr>
          <p:cNvSpPr>
            <a:spLocks noGrp="1"/>
          </p:cNvSpPr>
          <p:nvPr>
            <p:ph type="sldNum" sz="quarter" idx="12"/>
          </p:nvPr>
        </p:nvSpPr>
        <p:spPr/>
        <p:txBody>
          <a:bodyPr/>
          <a:lstStyle/>
          <a:p>
            <a:fld id="{59A040E3-2C4E-489B-BABD-C51258BA94FF}" type="slidenum">
              <a:rPr lang="en-SE" smtClean="0"/>
              <a:t>‹#›</a:t>
            </a:fld>
            <a:endParaRPr lang="en-SE"/>
          </a:p>
        </p:txBody>
      </p:sp>
    </p:spTree>
    <p:extLst>
      <p:ext uri="{BB962C8B-B14F-4D97-AF65-F5344CB8AC3E}">
        <p14:creationId xmlns:p14="http://schemas.microsoft.com/office/powerpoint/2010/main" val="8646824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EC81E2B-7207-6CF7-D8A9-2C8A329524B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SE"/>
          </a:p>
        </p:txBody>
      </p:sp>
      <p:sp>
        <p:nvSpPr>
          <p:cNvPr id="3" name="Vertical Text Placeholder 2">
            <a:extLst>
              <a:ext uri="{FF2B5EF4-FFF2-40B4-BE49-F238E27FC236}">
                <a16:creationId xmlns:a16="http://schemas.microsoft.com/office/drawing/2014/main" id="{AD00443E-4A74-7018-B1C6-CADD751E5C6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E"/>
          </a:p>
        </p:txBody>
      </p:sp>
      <p:sp>
        <p:nvSpPr>
          <p:cNvPr id="4" name="Date Placeholder 3">
            <a:extLst>
              <a:ext uri="{FF2B5EF4-FFF2-40B4-BE49-F238E27FC236}">
                <a16:creationId xmlns:a16="http://schemas.microsoft.com/office/drawing/2014/main" id="{0A50AE6C-DF2E-58DA-B14F-0636EA6B41A0}"/>
              </a:ext>
            </a:extLst>
          </p:cNvPr>
          <p:cNvSpPr>
            <a:spLocks noGrp="1"/>
          </p:cNvSpPr>
          <p:nvPr>
            <p:ph type="dt" sz="half" idx="10"/>
          </p:nvPr>
        </p:nvSpPr>
        <p:spPr/>
        <p:txBody>
          <a:bodyPr/>
          <a:lstStyle/>
          <a:p>
            <a:fld id="{12EEC3CD-A0D6-4193-9449-BB6E3DBFBC0B}" type="datetimeFigureOut">
              <a:rPr lang="en-SE" smtClean="0"/>
              <a:t>2022-08-06</a:t>
            </a:fld>
            <a:endParaRPr lang="en-SE"/>
          </a:p>
        </p:txBody>
      </p:sp>
      <p:sp>
        <p:nvSpPr>
          <p:cNvPr id="5" name="Footer Placeholder 4">
            <a:extLst>
              <a:ext uri="{FF2B5EF4-FFF2-40B4-BE49-F238E27FC236}">
                <a16:creationId xmlns:a16="http://schemas.microsoft.com/office/drawing/2014/main" id="{2C26FA62-81AB-5B6D-A557-77885DE5E684}"/>
              </a:ext>
            </a:extLst>
          </p:cNvPr>
          <p:cNvSpPr>
            <a:spLocks noGrp="1"/>
          </p:cNvSpPr>
          <p:nvPr>
            <p:ph type="ftr" sz="quarter" idx="11"/>
          </p:nvPr>
        </p:nvSpPr>
        <p:spPr/>
        <p:txBody>
          <a:bodyPr/>
          <a:lstStyle/>
          <a:p>
            <a:endParaRPr lang="en-SE"/>
          </a:p>
        </p:txBody>
      </p:sp>
      <p:sp>
        <p:nvSpPr>
          <p:cNvPr id="6" name="Slide Number Placeholder 5">
            <a:extLst>
              <a:ext uri="{FF2B5EF4-FFF2-40B4-BE49-F238E27FC236}">
                <a16:creationId xmlns:a16="http://schemas.microsoft.com/office/drawing/2014/main" id="{67A469A6-4507-9661-BF40-8E7FDC7E30D1}"/>
              </a:ext>
            </a:extLst>
          </p:cNvPr>
          <p:cNvSpPr>
            <a:spLocks noGrp="1"/>
          </p:cNvSpPr>
          <p:nvPr>
            <p:ph type="sldNum" sz="quarter" idx="12"/>
          </p:nvPr>
        </p:nvSpPr>
        <p:spPr/>
        <p:txBody>
          <a:bodyPr/>
          <a:lstStyle/>
          <a:p>
            <a:fld id="{59A040E3-2C4E-489B-BABD-C51258BA94FF}" type="slidenum">
              <a:rPr lang="en-SE" smtClean="0"/>
              <a:t>‹#›</a:t>
            </a:fld>
            <a:endParaRPr lang="en-SE"/>
          </a:p>
        </p:txBody>
      </p:sp>
    </p:spTree>
    <p:extLst>
      <p:ext uri="{BB962C8B-B14F-4D97-AF65-F5344CB8AC3E}">
        <p14:creationId xmlns:p14="http://schemas.microsoft.com/office/powerpoint/2010/main" val="32344367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4C220C-8E7A-D23D-0A07-EDF9F4A8993F}"/>
              </a:ext>
            </a:extLst>
          </p:cNvPr>
          <p:cNvSpPr>
            <a:spLocks noGrp="1"/>
          </p:cNvSpPr>
          <p:nvPr>
            <p:ph type="title"/>
          </p:nvPr>
        </p:nvSpPr>
        <p:spPr/>
        <p:txBody>
          <a:bodyPr/>
          <a:lstStyle/>
          <a:p>
            <a:r>
              <a:rPr lang="en-US"/>
              <a:t>Click to edit Master title style</a:t>
            </a:r>
            <a:endParaRPr lang="en-SE"/>
          </a:p>
        </p:txBody>
      </p:sp>
      <p:sp>
        <p:nvSpPr>
          <p:cNvPr id="3" name="Content Placeholder 2">
            <a:extLst>
              <a:ext uri="{FF2B5EF4-FFF2-40B4-BE49-F238E27FC236}">
                <a16:creationId xmlns:a16="http://schemas.microsoft.com/office/drawing/2014/main" id="{0EACF80A-05B3-B55C-A78B-49AC3AC1FB9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E"/>
          </a:p>
        </p:txBody>
      </p:sp>
      <p:sp>
        <p:nvSpPr>
          <p:cNvPr id="4" name="Date Placeholder 3">
            <a:extLst>
              <a:ext uri="{FF2B5EF4-FFF2-40B4-BE49-F238E27FC236}">
                <a16:creationId xmlns:a16="http://schemas.microsoft.com/office/drawing/2014/main" id="{51FDE017-69EB-F3A1-C058-8B996109A406}"/>
              </a:ext>
            </a:extLst>
          </p:cNvPr>
          <p:cNvSpPr>
            <a:spLocks noGrp="1"/>
          </p:cNvSpPr>
          <p:nvPr>
            <p:ph type="dt" sz="half" idx="10"/>
          </p:nvPr>
        </p:nvSpPr>
        <p:spPr/>
        <p:txBody>
          <a:bodyPr/>
          <a:lstStyle/>
          <a:p>
            <a:fld id="{12EEC3CD-A0D6-4193-9449-BB6E3DBFBC0B}" type="datetimeFigureOut">
              <a:rPr lang="en-SE" smtClean="0"/>
              <a:t>2022-08-06</a:t>
            </a:fld>
            <a:endParaRPr lang="en-SE"/>
          </a:p>
        </p:txBody>
      </p:sp>
      <p:sp>
        <p:nvSpPr>
          <p:cNvPr id="5" name="Footer Placeholder 4">
            <a:extLst>
              <a:ext uri="{FF2B5EF4-FFF2-40B4-BE49-F238E27FC236}">
                <a16:creationId xmlns:a16="http://schemas.microsoft.com/office/drawing/2014/main" id="{0DFE142C-CA1E-39DE-4042-37CE217ACB39}"/>
              </a:ext>
            </a:extLst>
          </p:cNvPr>
          <p:cNvSpPr>
            <a:spLocks noGrp="1"/>
          </p:cNvSpPr>
          <p:nvPr>
            <p:ph type="ftr" sz="quarter" idx="11"/>
          </p:nvPr>
        </p:nvSpPr>
        <p:spPr/>
        <p:txBody>
          <a:bodyPr/>
          <a:lstStyle/>
          <a:p>
            <a:endParaRPr lang="en-SE"/>
          </a:p>
        </p:txBody>
      </p:sp>
      <p:sp>
        <p:nvSpPr>
          <p:cNvPr id="6" name="Slide Number Placeholder 5">
            <a:extLst>
              <a:ext uri="{FF2B5EF4-FFF2-40B4-BE49-F238E27FC236}">
                <a16:creationId xmlns:a16="http://schemas.microsoft.com/office/drawing/2014/main" id="{12449FF6-B425-41B5-19D2-E774C151DD87}"/>
              </a:ext>
            </a:extLst>
          </p:cNvPr>
          <p:cNvSpPr>
            <a:spLocks noGrp="1"/>
          </p:cNvSpPr>
          <p:nvPr>
            <p:ph type="sldNum" sz="quarter" idx="12"/>
          </p:nvPr>
        </p:nvSpPr>
        <p:spPr/>
        <p:txBody>
          <a:bodyPr/>
          <a:lstStyle/>
          <a:p>
            <a:fld id="{59A040E3-2C4E-489B-BABD-C51258BA94FF}" type="slidenum">
              <a:rPr lang="en-SE" smtClean="0"/>
              <a:t>‹#›</a:t>
            </a:fld>
            <a:endParaRPr lang="en-SE"/>
          </a:p>
        </p:txBody>
      </p:sp>
    </p:spTree>
    <p:extLst>
      <p:ext uri="{BB962C8B-B14F-4D97-AF65-F5344CB8AC3E}">
        <p14:creationId xmlns:p14="http://schemas.microsoft.com/office/powerpoint/2010/main" val="4785295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47AE0C-350E-E717-1C7C-8DCEA08B92A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SE"/>
          </a:p>
        </p:txBody>
      </p:sp>
      <p:sp>
        <p:nvSpPr>
          <p:cNvPr id="3" name="Text Placeholder 2">
            <a:extLst>
              <a:ext uri="{FF2B5EF4-FFF2-40B4-BE49-F238E27FC236}">
                <a16:creationId xmlns:a16="http://schemas.microsoft.com/office/drawing/2014/main" id="{ABEB3E9A-F7D6-D58C-62BB-76C6B16645D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57F37BB-99DC-8431-57C4-4FE5A8FAD48E}"/>
              </a:ext>
            </a:extLst>
          </p:cNvPr>
          <p:cNvSpPr>
            <a:spLocks noGrp="1"/>
          </p:cNvSpPr>
          <p:nvPr>
            <p:ph type="dt" sz="half" idx="10"/>
          </p:nvPr>
        </p:nvSpPr>
        <p:spPr/>
        <p:txBody>
          <a:bodyPr/>
          <a:lstStyle/>
          <a:p>
            <a:fld id="{12EEC3CD-A0D6-4193-9449-BB6E3DBFBC0B}" type="datetimeFigureOut">
              <a:rPr lang="en-SE" smtClean="0"/>
              <a:t>2022-08-06</a:t>
            </a:fld>
            <a:endParaRPr lang="en-SE"/>
          </a:p>
        </p:txBody>
      </p:sp>
      <p:sp>
        <p:nvSpPr>
          <p:cNvPr id="5" name="Footer Placeholder 4">
            <a:extLst>
              <a:ext uri="{FF2B5EF4-FFF2-40B4-BE49-F238E27FC236}">
                <a16:creationId xmlns:a16="http://schemas.microsoft.com/office/drawing/2014/main" id="{8F94158D-F484-1905-3FEA-91798DD63555}"/>
              </a:ext>
            </a:extLst>
          </p:cNvPr>
          <p:cNvSpPr>
            <a:spLocks noGrp="1"/>
          </p:cNvSpPr>
          <p:nvPr>
            <p:ph type="ftr" sz="quarter" idx="11"/>
          </p:nvPr>
        </p:nvSpPr>
        <p:spPr/>
        <p:txBody>
          <a:bodyPr/>
          <a:lstStyle/>
          <a:p>
            <a:endParaRPr lang="en-SE"/>
          </a:p>
        </p:txBody>
      </p:sp>
      <p:sp>
        <p:nvSpPr>
          <p:cNvPr id="6" name="Slide Number Placeholder 5">
            <a:extLst>
              <a:ext uri="{FF2B5EF4-FFF2-40B4-BE49-F238E27FC236}">
                <a16:creationId xmlns:a16="http://schemas.microsoft.com/office/drawing/2014/main" id="{C98090B6-4E97-0C04-A7D0-70FAA61FA92F}"/>
              </a:ext>
            </a:extLst>
          </p:cNvPr>
          <p:cNvSpPr>
            <a:spLocks noGrp="1"/>
          </p:cNvSpPr>
          <p:nvPr>
            <p:ph type="sldNum" sz="quarter" idx="12"/>
          </p:nvPr>
        </p:nvSpPr>
        <p:spPr/>
        <p:txBody>
          <a:bodyPr/>
          <a:lstStyle/>
          <a:p>
            <a:fld id="{59A040E3-2C4E-489B-BABD-C51258BA94FF}" type="slidenum">
              <a:rPr lang="en-SE" smtClean="0"/>
              <a:t>‹#›</a:t>
            </a:fld>
            <a:endParaRPr lang="en-SE"/>
          </a:p>
        </p:txBody>
      </p:sp>
    </p:spTree>
    <p:extLst>
      <p:ext uri="{BB962C8B-B14F-4D97-AF65-F5344CB8AC3E}">
        <p14:creationId xmlns:p14="http://schemas.microsoft.com/office/powerpoint/2010/main" val="15041382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412D7A-BE8A-3D57-CFFA-0DCA7253EEFD}"/>
              </a:ext>
            </a:extLst>
          </p:cNvPr>
          <p:cNvSpPr>
            <a:spLocks noGrp="1"/>
          </p:cNvSpPr>
          <p:nvPr>
            <p:ph type="title"/>
          </p:nvPr>
        </p:nvSpPr>
        <p:spPr/>
        <p:txBody>
          <a:bodyPr/>
          <a:lstStyle/>
          <a:p>
            <a:r>
              <a:rPr lang="en-US"/>
              <a:t>Click to edit Master title style</a:t>
            </a:r>
            <a:endParaRPr lang="en-SE"/>
          </a:p>
        </p:txBody>
      </p:sp>
      <p:sp>
        <p:nvSpPr>
          <p:cNvPr id="3" name="Content Placeholder 2">
            <a:extLst>
              <a:ext uri="{FF2B5EF4-FFF2-40B4-BE49-F238E27FC236}">
                <a16:creationId xmlns:a16="http://schemas.microsoft.com/office/drawing/2014/main" id="{E297010C-02AC-23D5-29FA-E7A87350EC8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E"/>
          </a:p>
        </p:txBody>
      </p:sp>
      <p:sp>
        <p:nvSpPr>
          <p:cNvPr id="4" name="Content Placeholder 3">
            <a:extLst>
              <a:ext uri="{FF2B5EF4-FFF2-40B4-BE49-F238E27FC236}">
                <a16:creationId xmlns:a16="http://schemas.microsoft.com/office/drawing/2014/main" id="{E0B18397-3120-DE09-DE75-47F99B75B3B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E"/>
          </a:p>
        </p:txBody>
      </p:sp>
      <p:sp>
        <p:nvSpPr>
          <p:cNvPr id="5" name="Date Placeholder 4">
            <a:extLst>
              <a:ext uri="{FF2B5EF4-FFF2-40B4-BE49-F238E27FC236}">
                <a16:creationId xmlns:a16="http://schemas.microsoft.com/office/drawing/2014/main" id="{F7743FF8-FEAC-2194-5CD2-52D16B350A20}"/>
              </a:ext>
            </a:extLst>
          </p:cNvPr>
          <p:cNvSpPr>
            <a:spLocks noGrp="1"/>
          </p:cNvSpPr>
          <p:nvPr>
            <p:ph type="dt" sz="half" idx="10"/>
          </p:nvPr>
        </p:nvSpPr>
        <p:spPr/>
        <p:txBody>
          <a:bodyPr/>
          <a:lstStyle/>
          <a:p>
            <a:fld id="{12EEC3CD-A0D6-4193-9449-BB6E3DBFBC0B}" type="datetimeFigureOut">
              <a:rPr lang="en-SE" smtClean="0"/>
              <a:t>2022-08-06</a:t>
            </a:fld>
            <a:endParaRPr lang="en-SE"/>
          </a:p>
        </p:txBody>
      </p:sp>
      <p:sp>
        <p:nvSpPr>
          <p:cNvPr id="6" name="Footer Placeholder 5">
            <a:extLst>
              <a:ext uri="{FF2B5EF4-FFF2-40B4-BE49-F238E27FC236}">
                <a16:creationId xmlns:a16="http://schemas.microsoft.com/office/drawing/2014/main" id="{5FFF3CB9-9CC0-55F3-0ED3-1E84391E1550}"/>
              </a:ext>
            </a:extLst>
          </p:cNvPr>
          <p:cNvSpPr>
            <a:spLocks noGrp="1"/>
          </p:cNvSpPr>
          <p:nvPr>
            <p:ph type="ftr" sz="quarter" idx="11"/>
          </p:nvPr>
        </p:nvSpPr>
        <p:spPr/>
        <p:txBody>
          <a:bodyPr/>
          <a:lstStyle/>
          <a:p>
            <a:endParaRPr lang="en-SE"/>
          </a:p>
        </p:txBody>
      </p:sp>
      <p:sp>
        <p:nvSpPr>
          <p:cNvPr id="7" name="Slide Number Placeholder 6">
            <a:extLst>
              <a:ext uri="{FF2B5EF4-FFF2-40B4-BE49-F238E27FC236}">
                <a16:creationId xmlns:a16="http://schemas.microsoft.com/office/drawing/2014/main" id="{A4FFCEB5-F5D0-B4E4-0BB0-C29D448AB535}"/>
              </a:ext>
            </a:extLst>
          </p:cNvPr>
          <p:cNvSpPr>
            <a:spLocks noGrp="1"/>
          </p:cNvSpPr>
          <p:nvPr>
            <p:ph type="sldNum" sz="quarter" idx="12"/>
          </p:nvPr>
        </p:nvSpPr>
        <p:spPr/>
        <p:txBody>
          <a:bodyPr/>
          <a:lstStyle/>
          <a:p>
            <a:fld id="{59A040E3-2C4E-489B-BABD-C51258BA94FF}" type="slidenum">
              <a:rPr lang="en-SE" smtClean="0"/>
              <a:t>‹#›</a:t>
            </a:fld>
            <a:endParaRPr lang="en-SE"/>
          </a:p>
        </p:txBody>
      </p:sp>
    </p:spTree>
    <p:extLst>
      <p:ext uri="{BB962C8B-B14F-4D97-AF65-F5344CB8AC3E}">
        <p14:creationId xmlns:p14="http://schemas.microsoft.com/office/powerpoint/2010/main" val="22164571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662E5D-E894-B682-A24D-0E9C861B9098}"/>
              </a:ext>
            </a:extLst>
          </p:cNvPr>
          <p:cNvSpPr>
            <a:spLocks noGrp="1"/>
          </p:cNvSpPr>
          <p:nvPr>
            <p:ph type="title"/>
          </p:nvPr>
        </p:nvSpPr>
        <p:spPr>
          <a:xfrm>
            <a:off x="839788" y="365125"/>
            <a:ext cx="10515600" cy="1325563"/>
          </a:xfrm>
        </p:spPr>
        <p:txBody>
          <a:bodyPr/>
          <a:lstStyle/>
          <a:p>
            <a:r>
              <a:rPr lang="en-US"/>
              <a:t>Click to edit Master title style</a:t>
            </a:r>
            <a:endParaRPr lang="en-SE"/>
          </a:p>
        </p:txBody>
      </p:sp>
      <p:sp>
        <p:nvSpPr>
          <p:cNvPr id="3" name="Text Placeholder 2">
            <a:extLst>
              <a:ext uri="{FF2B5EF4-FFF2-40B4-BE49-F238E27FC236}">
                <a16:creationId xmlns:a16="http://schemas.microsoft.com/office/drawing/2014/main" id="{38D1715F-FD91-0D6E-C97F-F737B18478A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0A13D4C-4664-B333-F1D8-93CA91593BC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E"/>
          </a:p>
        </p:txBody>
      </p:sp>
      <p:sp>
        <p:nvSpPr>
          <p:cNvPr id="5" name="Text Placeholder 4">
            <a:extLst>
              <a:ext uri="{FF2B5EF4-FFF2-40B4-BE49-F238E27FC236}">
                <a16:creationId xmlns:a16="http://schemas.microsoft.com/office/drawing/2014/main" id="{31BA8FB5-B7F2-535A-2955-1EB94EA6865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E382646-9ABA-DB76-4322-B7C13581F2B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E"/>
          </a:p>
        </p:txBody>
      </p:sp>
      <p:sp>
        <p:nvSpPr>
          <p:cNvPr id="7" name="Date Placeholder 6">
            <a:extLst>
              <a:ext uri="{FF2B5EF4-FFF2-40B4-BE49-F238E27FC236}">
                <a16:creationId xmlns:a16="http://schemas.microsoft.com/office/drawing/2014/main" id="{860067E2-B924-C290-CBE4-5F57E0FC6E14}"/>
              </a:ext>
            </a:extLst>
          </p:cNvPr>
          <p:cNvSpPr>
            <a:spLocks noGrp="1"/>
          </p:cNvSpPr>
          <p:nvPr>
            <p:ph type="dt" sz="half" idx="10"/>
          </p:nvPr>
        </p:nvSpPr>
        <p:spPr/>
        <p:txBody>
          <a:bodyPr/>
          <a:lstStyle/>
          <a:p>
            <a:fld id="{12EEC3CD-A0D6-4193-9449-BB6E3DBFBC0B}" type="datetimeFigureOut">
              <a:rPr lang="en-SE" smtClean="0"/>
              <a:t>2022-08-06</a:t>
            </a:fld>
            <a:endParaRPr lang="en-SE"/>
          </a:p>
        </p:txBody>
      </p:sp>
      <p:sp>
        <p:nvSpPr>
          <p:cNvPr id="8" name="Footer Placeholder 7">
            <a:extLst>
              <a:ext uri="{FF2B5EF4-FFF2-40B4-BE49-F238E27FC236}">
                <a16:creationId xmlns:a16="http://schemas.microsoft.com/office/drawing/2014/main" id="{A8A47FF3-192D-ACCB-F8ED-1091E4917797}"/>
              </a:ext>
            </a:extLst>
          </p:cNvPr>
          <p:cNvSpPr>
            <a:spLocks noGrp="1"/>
          </p:cNvSpPr>
          <p:nvPr>
            <p:ph type="ftr" sz="quarter" idx="11"/>
          </p:nvPr>
        </p:nvSpPr>
        <p:spPr/>
        <p:txBody>
          <a:bodyPr/>
          <a:lstStyle/>
          <a:p>
            <a:endParaRPr lang="en-SE"/>
          </a:p>
        </p:txBody>
      </p:sp>
      <p:sp>
        <p:nvSpPr>
          <p:cNvPr id="9" name="Slide Number Placeholder 8">
            <a:extLst>
              <a:ext uri="{FF2B5EF4-FFF2-40B4-BE49-F238E27FC236}">
                <a16:creationId xmlns:a16="http://schemas.microsoft.com/office/drawing/2014/main" id="{5035D321-8D81-00C4-D2EB-5C72744A9E25}"/>
              </a:ext>
            </a:extLst>
          </p:cNvPr>
          <p:cNvSpPr>
            <a:spLocks noGrp="1"/>
          </p:cNvSpPr>
          <p:nvPr>
            <p:ph type="sldNum" sz="quarter" idx="12"/>
          </p:nvPr>
        </p:nvSpPr>
        <p:spPr/>
        <p:txBody>
          <a:bodyPr/>
          <a:lstStyle/>
          <a:p>
            <a:fld id="{59A040E3-2C4E-489B-BABD-C51258BA94FF}" type="slidenum">
              <a:rPr lang="en-SE" smtClean="0"/>
              <a:t>‹#›</a:t>
            </a:fld>
            <a:endParaRPr lang="en-SE"/>
          </a:p>
        </p:txBody>
      </p:sp>
    </p:spTree>
    <p:extLst>
      <p:ext uri="{BB962C8B-B14F-4D97-AF65-F5344CB8AC3E}">
        <p14:creationId xmlns:p14="http://schemas.microsoft.com/office/powerpoint/2010/main" val="18371566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588726-1BFF-20D5-CEC0-3A02EA1ADEE0}"/>
              </a:ext>
            </a:extLst>
          </p:cNvPr>
          <p:cNvSpPr>
            <a:spLocks noGrp="1"/>
          </p:cNvSpPr>
          <p:nvPr>
            <p:ph type="title"/>
          </p:nvPr>
        </p:nvSpPr>
        <p:spPr/>
        <p:txBody>
          <a:bodyPr/>
          <a:lstStyle/>
          <a:p>
            <a:r>
              <a:rPr lang="en-US"/>
              <a:t>Click to edit Master title style</a:t>
            </a:r>
            <a:endParaRPr lang="en-SE"/>
          </a:p>
        </p:txBody>
      </p:sp>
      <p:sp>
        <p:nvSpPr>
          <p:cNvPr id="3" name="Date Placeholder 2">
            <a:extLst>
              <a:ext uri="{FF2B5EF4-FFF2-40B4-BE49-F238E27FC236}">
                <a16:creationId xmlns:a16="http://schemas.microsoft.com/office/drawing/2014/main" id="{04CC4FCA-8064-52D6-A4FA-272C59D6491E}"/>
              </a:ext>
            </a:extLst>
          </p:cNvPr>
          <p:cNvSpPr>
            <a:spLocks noGrp="1"/>
          </p:cNvSpPr>
          <p:nvPr>
            <p:ph type="dt" sz="half" idx="10"/>
          </p:nvPr>
        </p:nvSpPr>
        <p:spPr/>
        <p:txBody>
          <a:bodyPr/>
          <a:lstStyle/>
          <a:p>
            <a:fld id="{12EEC3CD-A0D6-4193-9449-BB6E3DBFBC0B}" type="datetimeFigureOut">
              <a:rPr lang="en-SE" smtClean="0"/>
              <a:t>2022-08-06</a:t>
            </a:fld>
            <a:endParaRPr lang="en-SE"/>
          </a:p>
        </p:txBody>
      </p:sp>
      <p:sp>
        <p:nvSpPr>
          <p:cNvPr id="4" name="Footer Placeholder 3">
            <a:extLst>
              <a:ext uri="{FF2B5EF4-FFF2-40B4-BE49-F238E27FC236}">
                <a16:creationId xmlns:a16="http://schemas.microsoft.com/office/drawing/2014/main" id="{DF95C430-E186-E2D1-A30A-9A10355A005D}"/>
              </a:ext>
            </a:extLst>
          </p:cNvPr>
          <p:cNvSpPr>
            <a:spLocks noGrp="1"/>
          </p:cNvSpPr>
          <p:nvPr>
            <p:ph type="ftr" sz="quarter" idx="11"/>
          </p:nvPr>
        </p:nvSpPr>
        <p:spPr/>
        <p:txBody>
          <a:bodyPr/>
          <a:lstStyle/>
          <a:p>
            <a:endParaRPr lang="en-SE"/>
          </a:p>
        </p:txBody>
      </p:sp>
      <p:sp>
        <p:nvSpPr>
          <p:cNvPr id="5" name="Slide Number Placeholder 4">
            <a:extLst>
              <a:ext uri="{FF2B5EF4-FFF2-40B4-BE49-F238E27FC236}">
                <a16:creationId xmlns:a16="http://schemas.microsoft.com/office/drawing/2014/main" id="{E02A9A1F-2D9F-DAF2-862D-7253FDC46BE5}"/>
              </a:ext>
            </a:extLst>
          </p:cNvPr>
          <p:cNvSpPr>
            <a:spLocks noGrp="1"/>
          </p:cNvSpPr>
          <p:nvPr>
            <p:ph type="sldNum" sz="quarter" idx="12"/>
          </p:nvPr>
        </p:nvSpPr>
        <p:spPr/>
        <p:txBody>
          <a:bodyPr/>
          <a:lstStyle/>
          <a:p>
            <a:fld id="{59A040E3-2C4E-489B-BABD-C51258BA94FF}" type="slidenum">
              <a:rPr lang="en-SE" smtClean="0"/>
              <a:t>‹#›</a:t>
            </a:fld>
            <a:endParaRPr lang="en-SE"/>
          </a:p>
        </p:txBody>
      </p:sp>
    </p:spTree>
    <p:extLst>
      <p:ext uri="{BB962C8B-B14F-4D97-AF65-F5344CB8AC3E}">
        <p14:creationId xmlns:p14="http://schemas.microsoft.com/office/powerpoint/2010/main" val="4200123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EBF050C-716E-9959-9FAB-FF6E4231B82E}"/>
              </a:ext>
            </a:extLst>
          </p:cNvPr>
          <p:cNvSpPr>
            <a:spLocks noGrp="1"/>
          </p:cNvSpPr>
          <p:nvPr>
            <p:ph type="dt" sz="half" idx="10"/>
          </p:nvPr>
        </p:nvSpPr>
        <p:spPr/>
        <p:txBody>
          <a:bodyPr/>
          <a:lstStyle/>
          <a:p>
            <a:fld id="{12EEC3CD-A0D6-4193-9449-BB6E3DBFBC0B}" type="datetimeFigureOut">
              <a:rPr lang="en-SE" smtClean="0"/>
              <a:t>2022-08-06</a:t>
            </a:fld>
            <a:endParaRPr lang="en-SE"/>
          </a:p>
        </p:txBody>
      </p:sp>
      <p:sp>
        <p:nvSpPr>
          <p:cNvPr id="3" name="Footer Placeholder 2">
            <a:extLst>
              <a:ext uri="{FF2B5EF4-FFF2-40B4-BE49-F238E27FC236}">
                <a16:creationId xmlns:a16="http://schemas.microsoft.com/office/drawing/2014/main" id="{8E9BB300-A42A-802F-8930-B00DA1202A58}"/>
              </a:ext>
            </a:extLst>
          </p:cNvPr>
          <p:cNvSpPr>
            <a:spLocks noGrp="1"/>
          </p:cNvSpPr>
          <p:nvPr>
            <p:ph type="ftr" sz="quarter" idx="11"/>
          </p:nvPr>
        </p:nvSpPr>
        <p:spPr/>
        <p:txBody>
          <a:bodyPr/>
          <a:lstStyle/>
          <a:p>
            <a:endParaRPr lang="en-SE"/>
          </a:p>
        </p:txBody>
      </p:sp>
      <p:sp>
        <p:nvSpPr>
          <p:cNvPr id="4" name="Slide Number Placeholder 3">
            <a:extLst>
              <a:ext uri="{FF2B5EF4-FFF2-40B4-BE49-F238E27FC236}">
                <a16:creationId xmlns:a16="http://schemas.microsoft.com/office/drawing/2014/main" id="{0E1BCAB9-36B9-CC7D-1C2E-AEAA856A6E7B}"/>
              </a:ext>
            </a:extLst>
          </p:cNvPr>
          <p:cNvSpPr>
            <a:spLocks noGrp="1"/>
          </p:cNvSpPr>
          <p:nvPr>
            <p:ph type="sldNum" sz="quarter" idx="12"/>
          </p:nvPr>
        </p:nvSpPr>
        <p:spPr/>
        <p:txBody>
          <a:bodyPr/>
          <a:lstStyle/>
          <a:p>
            <a:fld id="{59A040E3-2C4E-489B-BABD-C51258BA94FF}" type="slidenum">
              <a:rPr lang="en-SE" smtClean="0"/>
              <a:t>‹#›</a:t>
            </a:fld>
            <a:endParaRPr lang="en-SE"/>
          </a:p>
        </p:txBody>
      </p:sp>
    </p:spTree>
    <p:extLst>
      <p:ext uri="{BB962C8B-B14F-4D97-AF65-F5344CB8AC3E}">
        <p14:creationId xmlns:p14="http://schemas.microsoft.com/office/powerpoint/2010/main" val="38070473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E853EE-B60D-01E5-EF82-766AC5C8861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SE"/>
          </a:p>
        </p:txBody>
      </p:sp>
      <p:sp>
        <p:nvSpPr>
          <p:cNvPr id="3" name="Content Placeholder 2">
            <a:extLst>
              <a:ext uri="{FF2B5EF4-FFF2-40B4-BE49-F238E27FC236}">
                <a16:creationId xmlns:a16="http://schemas.microsoft.com/office/drawing/2014/main" id="{ECAC38FC-81D8-0BCF-2272-CFAB7E55DB1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E"/>
          </a:p>
        </p:txBody>
      </p:sp>
      <p:sp>
        <p:nvSpPr>
          <p:cNvPr id="4" name="Text Placeholder 3">
            <a:extLst>
              <a:ext uri="{FF2B5EF4-FFF2-40B4-BE49-F238E27FC236}">
                <a16:creationId xmlns:a16="http://schemas.microsoft.com/office/drawing/2014/main" id="{F4A0CF7F-4EF9-098A-CA13-CB52AC34916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50CA3FD-0AAD-3535-CD54-62DE279670B0}"/>
              </a:ext>
            </a:extLst>
          </p:cNvPr>
          <p:cNvSpPr>
            <a:spLocks noGrp="1"/>
          </p:cNvSpPr>
          <p:nvPr>
            <p:ph type="dt" sz="half" idx="10"/>
          </p:nvPr>
        </p:nvSpPr>
        <p:spPr/>
        <p:txBody>
          <a:bodyPr/>
          <a:lstStyle/>
          <a:p>
            <a:fld id="{12EEC3CD-A0D6-4193-9449-BB6E3DBFBC0B}" type="datetimeFigureOut">
              <a:rPr lang="en-SE" smtClean="0"/>
              <a:t>2022-08-06</a:t>
            </a:fld>
            <a:endParaRPr lang="en-SE"/>
          </a:p>
        </p:txBody>
      </p:sp>
      <p:sp>
        <p:nvSpPr>
          <p:cNvPr id="6" name="Footer Placeholder 5">
            <a:extLst>
              <a:ext uri="{FF2B5EF4-FFF2-40B4-BE49-F238E27FC236}">
                <a16:creationId xmlns:a16="http://schemas.microsoft.com/office/drawing/2014/main" id="{6486309E-2A8F-5731-D7C8-A9A170F0AE10}"/>
              </a:ext>
            </a:extLst>
          </p:cNvPr>
          <p:cNvSpPr>
            <a:spLocks noGrp="1"/>
          </p:cNvSpPr>
          <p:nvPr>
            <p:ph type="ftr" sz="quarter" idx="11"/>
          </p:nvPr>
        </p:nvSpPr>
        <p:spPr/>
        <p:txBody>
          <a:bodyPr/>
          <a:lstStyle/>
          <a:p>
            <a:endParaRPr lang="en-SE"/>
          </a:p>
        </p:txBody>
      </p:sp>
      <p:sp>
        <p:nvSpPr>
          <p:cNvPr id="7" name="Slide Number Placeholder 6">
            <a:extLst>
              <a:ext uri="{FF2B5EF4-FFF2-40B4-BE49-F238E27FC236}">
                <a16:creationId xmlns:a16="http://schemas.microsoft.com/office/drawing/2014/main" id="{08FFD109-CD67-BFB8-D07D-D4FD437E83F3}"/>
              </a:ext>
            </a:extLst>
          </p:cNvPr>
          <p:cNvSpPr>
            <a:spLocks noGrp="1"/>
          </p:cNvSpPr>
          <p:nvPr>
            <p:ph type="sldNum" sz="quarter" idx="12"/>
          </p:nvPr>
        </p:nvSpPr>
        <p:spPr/>
        <p:txBody>
          <a:bodyPr/>
          <a:lstStyle/>
          <a:p>
            <a:fld id="{59A040E3-2C4E-489B-BABD-C51258BA94FF}" type="slidenum">
              <a:rPr lang="en-SE" smtClean="0"/>
              <a:t>‹#›</a:t>
            </a:fld>
            <a:endParaRPr lang="en-SE"/>
          </a:p>
        </p:txBody>
      </p:sp>
    </p:spTree>
    <p:extLst>
      <p:ext uri="{BB962C8B-B14F-4D97-AF65-F5344CB8AC3E}">
        <p14:creationId xmlns:p14="http://schemas.microsoft.com/office/powerpoint/2010/main" val="2877456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A5AC8E-A52D-14CA-7C83-2D64853C14C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SE"/>
          </a:p>
        </p:txBody>
      </p:sp>
      <p:sp>
        <p:nvSpPr>
          <p:cNvPr id="3" name="Picture Placeholder 2">
            <a:extLst>
              <a:ext uri="{FF2B5EF4-FFF2-40B4-BE49-F238E27FC236}">
                <a16:creationId xmlns:a16="http://schemas.microsoft.com/office/drawing/2014/main" id="{C733D5A0-0F33-11F7-B7D2-F064D1FFC2E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SE"/>
          </a:p>
        </p:txBody>
      </p:sp>
      <p:sp>
        <p:nvSpPr>
          <p:cNvPr id="4" name="Text Placeholder 3">
            <a:extLst>
              <a:ext uri="{FF2B5EF4-FFF2-40B4-BE49-F238E27FC236}">
                <a16:creationId xmlns:a16="http://schemas.microsoft.com/office/drawing/2014/main" id="{70D9EF36-0C19-760C-D664-0295B5A3365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6372DCC-6C78-3CBE-6807-670A9664F8B2}"/>
              </a:ext>
            </a:extLst>
          </p:cNvPr>
          <p:cNvSpPr>
            <a:spLocks noGrp="1"/>
          </p:cNvSpPr>
          <p:nvPr>
            <p:ph type="dt" sz="half" idx="10"/>
          </p:nvPr>
        </p:nvSpPr>
        <p:spPr/>
        <p:txBody>
          <a:bodyPr/>
          <a:lstStyle/>
          <a:p>
            <a:fld id="{12EEC3CD-A0D6-4193-9449-BB6E3DBFBC0B}" type="datetimeFigureOut">
              <a:rPr lang="en-SE" smtClean="0"/>
              <a:t>2022-08-06</a:t>
            </a:fld>
            <a:endParaRPr lang="en-SE"/>
          </a:p>
        </p:txBody>
      </p:sp>
      <p:sp>
        <p:nvSpPr>
          <p:cNvPr id="6" name="Footer Placeholder 5">
            <a:extLst>
              <a:ext uri="{FF2B5EF4-FFF2-40B4-BE49-F238E27FC236}">
                <a16:creationId xmlns:a16="http://schemas.microsoft.com/office/drawing/2014/main" id="{593784C5-2954-41DA-E046-77E07A23562B}"/>
              </a:ext>
            </a:extLst>
          </p:cNvPr>
          <p:cNvSpPr>
            <a:spLocks noGrp="1"/>
          </p:cNvSpPr>
          <p:nvPr>
            <p:ph type="ftr" sz="quarter" idx="11"/>
          </p:nvPr>
        </p:nvSpPr>
        <p:spPr/>
        <p:txBody>
          <a:bodyPr/>
          <a:lstStyle/>
          <a:p>
            <a:endParaRPr lang="en-SE"/>
          </a:p>
        </p:txBody>
      </p:sp>
      <p:sp>
        <p:nvSpPr>
          <p:cNvPr id="7" name="Slide Number Placeholder 6">
            <a:extLst>
              <a:ext uri="{FF2B5EF4-FFF2-40B4-BE49-F238E27FC236}">
                <a16:creationId xmlns:a16="http://schemas.microsoft.com/office/drawing/2014/main" id="{093AD25A-C602-E467-0BE6-E03F7FD26C52}"/>
              </a:ext>
            </a:extLst>
          </p:cNvPr>
          <p:cNvSpPr>
            <a:spLocks noGrp="1"/>
          </p:cNvSpPr>
          <p:nvPr>
            <p:ph type="sldNum" sz="quarter" idx="12"/>
          </p:nvPr>
        </p:nvSpPr>
        <p:spPr/>
        <p:txBody>
          <a:bodyPr/>
          <a:lstStyle/>
          <a:p>
            <a:fld id="{59A040E3-2C4E-489B-BABD-C51258BA94FF}" type="slidenum">
              <a:rPr lang="en-SE" smtClean="0"/>
              <a:t>‹#›</a:t>
            </a:fld>
            <a:endParaRPr lang="en-SE"/>
          </a:p>
        </p:txBody>
      </p:sp>
    </p:spTree>
    <p:extLst>
      <p:ext uri="{BB962C8B-B14F-4D97-AF65-F5344CB8AC3E}">
        <p14:creationId xmlns:p14="http://schemas.microsoft.com/office/powerpoint/2010/main" val="14008870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3E39822-3E07-44E4-9BCB-DE8E9BD214A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SE"/>
          </a:p>
        </p:txBody>
      </p:sp>
      <p:sp>
        <p:nvSpPr>
          <p:cNvPr id="3" name="Text Placeholder 2">
            <a:extLst>
              <a:ext uri="{FF2B5EF4-FFF2-40B4-BE49-F238E27FC236}">
                <a16:creationId xmlns:a16="http://schemas.microsoft.com/office/drawing/2014/main" id="{F5F85399-681E-EF86-7E1E-99DA8518EEA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E"/>
          </a:p>
        </p:txBody>
      </p:sp>
      <p:sp>
        <p:nvSpPr>
          <p:cNvPr id="4" name="Date Placeholder 3">
            <a:extLst>
              <a:ext uri="{FF2B5EF4-FFF2-40B4-BE49-F238E27FC236}">
                <a16:creationId xmlns:a16="http://schemas.microsoft.com/office/drawing/2014/main" id="{D8351E7A-245C-9EEA-FE89-55ADB4ED42C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2EEC3CD-A0D6-4193-9449-BB6E3DBFBC0B}" type="datetimeFigureOut">
              <a:rPr lang="en-SE" smtClean="0"/>
              <a:t>2022-08-06</a:t>
            </a:fld>
            <a:endParaRPr lang="en-SE"/>
          </a:p>
        </p:txBody>
      </p:sp>
      <p:sp>
        <p:nvSpPr>
          <p:cNvPr id="5" name="Footer Placeholder 4">
            <a:extLst>
              <a:ext uri="{FF2B5EF4-FFF2-40B4-BE49-F238E27FC236}">
                <a16:creationId xmlns:a16="http://schemas.microsoft.com/office/drawing/2014/main" id="{3CAD28BA-0DBA-79D8-4D36-51EE6E61842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SE"/>
          </a:p>
        </p:txBody>
      </p:sp>
      <p:sp>
        <p:nvSpPr>
          <p:cNvPr id="6" name="Slide Number Placeholder 5">
            <a:extLst>
              <a:ext uri="{FF2B5EF4-FFF2-40B4-BE49-F238E27FC236}">
                <a16:creationId xmlns:a16="http://schemas.microsoft.com/office/drawing/2014/main" id="{A66B20A6-7A5A-F30B-BC2C-F2CC0528F1A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9A040E3-2C4E-489B-BABD-C51258BA94FF}" type="slidenum">
              <a:rPr lang="en-SE" smtClean="0"/>
              <a:t>‹#›</a:t>
            </a:fld>
            <a:endParaRPr lang="en-SE"/>
          </a:p>
        </p:txBody>
      </p:sp>
    </p:spTree>
    <p:extLst>
      <p:ext uri="{BB962C8B-B14F-4D97-AF65-F5344CB8AC3E}">
        <p14:creationId xmlns:p14="http://schemas.microsoft.com/office/powerpoint/2010/main" val="357977335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customXml" Target="../ink/ink6.xml"/><Relationship Id="rId18" Type="http://schemas.openxmlformats.org/officeDocument/2006/relationships/image" Target="../media/image9.png"/><Relationship Id="rId3" Type="http://schemas.openxmlformats.org/officeDocument/2006/relationships/customXml" Target="../ink/ink1.xml"/><Relationship Id="rId7" Type="http://schemas.openxmlformats.org/officeDocument/2006/relationships/customXml" Target="../ink/ink3.xml"/><Relationship Id="rId12" Type="http://schemas.openxmlformats.org/officeDocument/2006/relationships/image" Target="../media/image6.png"/><Relationship Id="rId17" Type="http://schemas.openxmlformats.org/officeDocument/2006/relationships/customXml" Target="../ink/ink8.xml"/><Relationship Id="rId2" Type="http://schemas.openxmlformats.org/officeDocument/2006/relationships/image" Target="../media/image1.png"/><Relationship Id="rId16"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3.png"/><Relationship Id="rId11" Type="http://schemas.openxmlformats.org/officeDocument/2006/relationships/customXml" Target="../ink/ink5.xml"/><Relationship Id="rId5" Type="http://schemas.openxmlformats.org/officeDocument/2006/relationships/customXml" Target="../ink/ink2.xml"/><Relationship Id="rId15" Type="http://schemas.openxmlformats.org/officeDocument/2006/relationships/customXml" Target="../ink/ink7.xml"/><Relationship Id="rId10" Type="http://schemas.openxmlformats.org/officeDocument/2006/relationships/image" Target="../media/image5.png"/><Relationship Id="rId4" Type="http://schemas.openxmlformats.org/officeDocument/2006/relationships/image" Target="../media/image2.png"/><Relationship Id="rId9" Type="http://schemas.openxmlformats.org/officeDocument/2006/relationships/customXml" Target="../ink/ink4.xml"/><Relationship Id="rId14" Type="http://schemas.openxmlformats.org/officeDocument/2006/relationships/image" Target="../media/image7.png"/></Relationships>
</file>

<file path=ppt/slides/_rels/slide2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slideLayout" Target="../slideLayouts/slideLayout2.xml"/><Relationship Id="rId1" Type="http://schemas.openxmlformats.org/officeDocument/2006/relationships/vmlDrawing" Target="../drawings/vmlDrawing1.vml"/></Relationships>
</file>

<file path=ppt/slides/_rels/slide3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B61B1F-52EC-E1D7-E6C3-CC6351CED39F}"/>
              </a:ext>
            </a:extLst>
          </p:cNvPr>
          <p:cNvSpPr>
            <a:spLocks noGrp="1"/>
          </p:cNvSpPr>
          <p:nvPr>
            <p:ph type="ctrTitle"/>
          </p:nvPr>
        </p:nvSpPr>
        <p:spPr/>
        <p:txBody>
          <a:bodyPr/>
          <a:lstStyle/>
          <a:p>
            <a:r>
              <a:rPr lang="en-US" dirty="0" err="1"/>
              <a:t>Globelics</a:t>
            </a:r>
            <a:r>
              <a:rPr lang="en-US" dirty="0"/>
              <a:t> Academy 2022, Tampere</a:t>
            </a:r>
            <a:endParaRPr lang="en-SE" dirty="0"/>
          </a:p>
        </p:txBody>
      </p:sp>
      <p:sp>
        <p:nvSpPr>
          <p:cNvPr id="3" name="Subtitle 2">
            <a:extLst>
              <a:ext uri="{FF2B5EF4-FFF2-40B4-BE49-F238E27FC236}">
                <a16:creationId xmlns:a16="http://schemas.microsoft.com/office/drawing/2014/main" id="{4185507F-56C6-C52E-F94E-A99FB1299C61}"/>
              </a:ext>
            </a:extLst>
          </p:cNvPr>
          <p:cNvSpPr>
            <a:spLocks noGrp="1"/>
          </p:cNvSpPr>
          <p:nvPr>
            <p:ph type="subTitle" idx="1"/>
          </p:nvPr>
        </p:nvSpPr>
        <p:spPr/>
        <p:txBody>
          <a:bodyPr>
            <a:normAutofit lnSpcReduction="10000"/>
          </a:bodyPr>
          <a:lstStyle/>
          <a:p>
            <a:r>
              <a:rPr lang="en-US" sz="4800" dirty="0"/>
              <a:t>Regional Innovation!</a:t>
            </a:r>
          </a:p>
          <a:p>
            <a:r>
              <a:rPr lang="en-US" dirty="0"/>
              <a:t>Rhiannon Pugh</a:t>
            </a:r>
          </a:p>
          <a:p>
            <a:r>
              <a:rPr lang="en-US" dirty="0"/>
              <a:t>Centre for Innovation Research, Lund University</a:t>
            </a:r>
            <a:endParaRPr lang="en-SE" dirty="0"/>
          </a:p>
        </p:txBody>
      </p:sp>
    </p:spTree>
    <p:extLst>
      <p:ext uri="{BB962C8B-B14F-4D97-AF65-F5344CB8AC3E}">
        <p14:creationId xmlns:p14="http://schemas.microsoft.com/office/powerpoint/2010/main" val="280547207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B66DF2A-D20B-2172-4CE2-D18C6E2DCF4D}"/>
              </a:ext>
            </a:extLst>
          </p:cNvPr>
          <p:cNvPicPr>
            <a:picLocks noChangeAspect="1"/>
          </p:cNvPicPr>
          <p:nvPr/>
        </p:nvPicPr>
        <p:blipFill>
          <a:blip r:embed="rId2"/>
          <a:stretch>
            <a:fillRect/>
          </a:stretch>
        </p:blipFill>
        <p:spPr>
          <a:xfrm>
            <a:off x="1330960" y="60959"/>
            <a:ext cx="9062720" cy="6797041"/>
          </a:xfrm>
          <a:prstGeom prst="rect">
            <a:avLst/>
          </a:prstGeom>
        </p:spPr>
      </p:pic>
    </p:spTree>
    <p:extLst>
      <p:ext uri="{BB962C8B-B14F-4D97-AF65-F5344CB8AC3E}">
        <p14:creationId xmlns:p14="http://schemas.microsoft.com/office/powerpoint/2010/main" val="34544901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5EC1233-9278-45F5-50CD-ED8768A7C005}"/>
              </a:ext>
            </a:extLst>
          </p:cNvPr>
          <p:cNvPicPr>
            <a:picLocks noChangeAspect="1"/>
          </p:cNvPicPr>
          <p:nvPr/>
        </p:nvPicPr>
        <p:blipFill>
          <a:blip r:embed="rId2"/>
          <a:stretch>
            <a:fillRect/>
          </a:stretch>
        </p:blipFill>
        <p:spPr>
          <a:xfrm>
            <a:off x="883920" y="-317649"/>
            <a:ext cx="10424160" cy="7818121"/>
          </a:xfrm>
          <a:prstGeom prst="rect">
            <a:avLst/>
          </a:prstGeom>
        </p:spPr>
      </p:pic>
    </p:spTree>
    <p:extLst>
      <p:ext uri="{BB962C8B-B14F-4D97-AF65-F5344CB8AC3E}">
        <p14:creationId xmlns:p14="http://schemas.microsoft.com/office/powerpoint/2010/main" val="83643718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C4ECF0D-8ECC-5FA2-64E2-ADB9EB2AEDC0}"/>
              </a:ext>
            </a:extLst>
          </p:cNvPr>
          <p:cNvSpPr txBox="1"/>
          <p:nvPr/>
        </p:nvSpPr>
        <p:spPr>
          <a:xfrm>
            <a:off x="1952625" y="581025"/>
            <a:ext cx="7191375" cy="6247864"/>
          </a:xfrm>
          <a:prstGeom prst="rect">
            <a:avLst/>
          </a:prstGeom>
          <a:noFill/>
        </p:spPr>
        <p:txBody>
          <a:bodyPr wrap="square">
            <a:spAutoFit/>
          </a:bodyPr>
          <a:lstStyle/>
          <a:p>
            <a:r>
              <a:rPr lang="en-US" sz="4000" dirty="0"/>
              <a:t>Harvey (1993) suggests that localized identities, especially when conflicted with race, gender, religious and class differentiation, are among the most dynamic bases for both progressive political mobilization and reactionary, exclusionary politics.”	</a:t>
            </a:r>
          </a:p>
          <a:p>
            <a:r>
              <a:rPr lang="en-US" sz="4000" dirty="0" err="1"/>
              <a:t>Paasi</a:t>
            </a:r>
            <a:r>
              <a:rPr lang="en-US" sz="4000" dirty="0"/>
              <a:t>, 2003, p.476. </a:t>
            </a:r>
          </a:p>
        </p:txBody>
      </p:sp>
    </p:spTree>
    <p:extLst>
      <p:ext uri="{BB962C8B-B14F-4D97-AF65-F5344CB8AC3E}">
        <p14:creationId xmlns:p14="http://schemas.microsoft.com/office/powerpoint/2010/main" val="63128182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AC0ECD-B225-B65E-0B58-1274C339E49E}"/>
              </a:ext>
            </a:extLst>
          </p:cNvPr>
          <p:cNvSpPr>
            <a:spLocks noGrp="1"/>
          </p:cNvSpPr>
          <p:nvPr>
            <p:ph type="title"/>
          </p:nvPr>
        </p:nvSpPr>
        <p:spPr/>
        <p:txBody>
          <a:bodyPr/>
          <a:lstStyle/>
          <a:p>
            <a:r>
              <a:rPr lang="en-US" dirty="0"/>
              <a:t>Regional Innovation Systems</a:t>
            </a:r>
            <a:endParaRPr lang="en-SE" dirty="0"/>
          </a:p>
        </p:txBody>
      </p:sp>
      <p:sp>
        <p:nvSpPr>
          <p:cNvPr id="3" name="Content Placeholder 2">
            <a:extLst>
              <a:ext uri="{FF2B5EF4-FFF2-40B4-BE49-F238E27FC236}">
                <a16:creationId xmlns:a16="http://schemas.microsoft.com/office/drawing/2014/main" id="{6411F626-D76D-25AE-3045-4F0958315712}"/>
              </a:ext>
            </a:extLst>
          </p:cNvPr>
          <p:cNvSpPr>
            <a:spLocks noGrp="1"/>
          </p:cNvSpPr>
          <p:nvPr>
            <p:ph idx="1"/>
          </p:nvPr>
        </p:nvSpPr>
        <p:spPr/>
        <p:txBody>
          <a:bodyPr>
            <a:normAutofit/>
          </a:bodyPr>
          <a:lstStyle/>
          <a:p>
            <a:r>
              <a:rPr lang="en-US" dirty="0"/>
              <a:t>Grew out of and alongside NIS approach. Some examples:</a:t>
            </a:r>
          </a:p>
          <a:p>
            <a:r>
              <a:rPr lang="en-US" b="0" i="0" dirty="0">
                <a:solidFill>
                  <a:srgbClr val="222222"/>
                </a:solidFill>
                <a:effectLst/>
                <a:latin typeface="Arial" panose="020B0604020202020204" pitchFamily="34" charset="0"/>
              </a:rPr>
              <a:t>Asheim, B. T., </a:t>
            </a:r>
            <a:r>
              <a:rPr lang="en-US" b="0" i="0" dirty="0" err="1">
                <a:solidFill>
                  <a:srgbClr val="222222"/>
                </a:solidFill>
                <a:effectLst/>
                <a:latin typeface="Arial" panose="020B0604020202020204" pitchFamily="34" charset="0"/>
              </a:rPr>
              <a:t>Moodysson</a:t>
            </a:r>
            <a:r>
              <a:rPr lang="en-US" b="0" i="0" dirty="0">
                <a:solidFill>
                  <a:srgbClr val="222222"/>
                </a:solidFill>
                <a:effectLst/>
                <a:latin typeface="Arial" panose="020B0604020202020204" pitchFamily="34" charset="0"/>
              </a:rPr>
              <a:t>, J., &amp; </a:t>
            </a:r>
            <a:r>
              <a:rPr lang="en-US" b="0" i="0" dirty="0" err="1">
                <a:solidFill>
                  <a:srgbClr val="222222"/>
                </a:solidFill>
                <a:effectLst/>
                <a:latin typeface="Arial" panose="020B0604020202020204" pitchFamily="34" charset="0"/>
              </a:rPr>
              <a:t>Tödtling</a:t>
            </a:r>
            <a:r>
              <a:rPr lang="en-US" b="0" i="0" dirty="0">
                <a:solidFill>
                  <a:srgbClr val="222222"/>
                </a:solidFill>
                <a:effectLst/>
                <a:latin typeface="Arial" panose="020B0604020202020204" pitchFamily="34" charset="0"/>
              </a:rPr>
              <a:t>, F. (2011). Constructing regional advantage: Towards state-of-the-art regional innovation system policies in Europe?. </a:t>
            </a:r>
            <a:r>
              <a:rPr lang="en-US" b="0" i="1" dirty="0">
                <a:solidFill>
                  <a:srgbClr val="222222"/>
                </a:solidFill>
                <a:effectLst/>
                <a:latin typeface="Arial" panose="020B0604020202020204" pitchFamily="34" charset="0"/>
              </a:rPr>
              <a:t>European Planning Studies</a:t>
            </a:r>
            <a:r>
              <a:rPr lang="en-US" b="0" i="0" dirty="0">
                <a:solidFill>
                  <a:srgbClr val="222222"/>
                </a:solidFill>
                <a:effectLst/>
                <a:latin typeface="Arial" panose="020B0604020202020204" pitchFamily="34" charset="0"/>
              </a:rPr>
              <a:t>, </a:t>
            </a:r>
            <a:r>
              <a:rPr lang="en-US" b="0" i="1" dirty="0">
                <a:solidFill>
                  <a:srgbClr val="222222"/>
                </a:solidFill>
                <a:effectLst/>
                <a:latin typeface="Arial" panose="020B0604020202020204" pitchFamily="34" charset="0"/>
              </a:rPr>
              <a:t>19</a:t>
            </a:r>
            <a:r>
              <a:rPr lang="en-US" b="0" i="0" dirty="0">
                <a:solidFill>
                  <a:srgbClr val="222222"/>
                </a:solidFill>
                <a:effectLst/>
                <a:latin typeface="Arial" panose="020B0604020202020204" pitchFamily="34" charset="0"/>
              </a:rPr>
              <a:t>(7), 1133-1139.</a:t>
            </a:r>
          </a:p>
          <a:p>
            <a:r>
              <a:rPr lang="en-US" b="0" i="0" dirty="0" err="1">
                <a:solidFill>
                  <a:srgbClr val="222222"/>
                </a:solidFill>
                <a:effectLst/>
                <a:latin typeface="Arial" panose="020B0604020202020204" pitchFamily="34" charset="0"/>
              </a:rPr>
              <a:t>Niosi</a:t>
            </a:r>
            <a:r>
              <a:rPr lang="en-US" b="0" i="0" dirty="0">
                <a:solidFill>
                  <a:srgbClr val="222222"/>
                </a:solidFill>
                <a:effectLst/>
                <a:latin typeface="Arial" panose="020B0604020202020204" pitchFamily="34" charset="0"/>
              </a:rPr>
              <a:t>, J. (2005). </a:t>
            </a:r>
            <a:r>
              <a:rPr lang="en-US" b="0" i="1" dirty="0">
                <a:solidFill>
                  <a:srgbClr val="222222"/>
                </a:solidFill>
                <a:effectLst/>
                <a:latin typeface="Arial" panose="020B0604020202020204" pitchFamily="34" charset="0"/>
              </a:rPr>
              <a:t>Canada's regional innovation system: The science-based industries</a:t>
            </a:r>
            <a:r>
              <a:rPr lang="en-US" b="0" i="0" dirty="0">
                <a:solidFill>
                  <a:srgbClr val="222222"/>
                </a:solidFill>
                <a:effectLst/>
                <a:latin typeface="Arial" panose="020B0604020202020204" pitchFamily="34" charset="0"/>
              </a:rPr>
              <a:t>. McGill-Queen's Press-MQUP.</a:t>
            </a:r>
            <a:endParaRPr lang="en-US" dirty="0">
              <a:solidFill>
                <a:srgbClr val="222222"/>
              </a:solidFill>
              <a:latin typeface="Arial" panose="020B0604020202020204" pitchFamily="34" charset="0"/>
            </a:endParaRPr>
          </a:p>
          <a:p>
            <a:r>
              <a:rPr lang="en-US" b="0" i="0" dirty="0" err="1">
                <a:solidFill>
                  <a:srgbClr val="222222"/>
                </a:solidFill>
                <a:effectLst/>
                <a:latin typeface="Arial" panose="020B0604020202020204" pitchFamily="34" charset="0"/>
              </a:rPr>
              <a:t>Riba</a:t>
            </a:r>
            <a:r>
              <a:rPr lang="en-US" b="0" i="0" dirty="0">
                <a:solidFill>
                  <a:srgbClr val="222222"/>
                </a:solidFill>
                <a:effectLst/>
                <a:latin typeface="Arial" panose="020B0604020202020204" pitchFamily="34" charset="0"/>
              </a:rPr>
              <a:t> </a:t>
            </a:r>
            <a:r>
              <a:rPr lang="en-US" b="0" i="0" dirty="0" err="1">
                <a:solidFill>
                  <a:srgbClr val="222222"/>
                </a:solidFill>
                <a:effectLst/>
                <a:latin typeface="Arial" panose="020B0604020202020204" pitchFamily="34" charset="0"/>
              </a:rPr>
              <a:t>Vilanova</a:t>
            </a:r>
            <a:r>
              <a:rPr lang="en-US" b="0" i="0" dirty="0">
                <a:solidFill>
                  <a:srgbClr val="222222"/>
                </a:solidFill>
                <a:effectLst/>
                <a:latin typeface="Arial" panose="020B0604020202020204" pitchFamily="34" charset="0"/>
              </a:rPr>
              <a:t>, Marta, and </a:t>
            </a:r>
            <a:r>
              <a:rPr lang="en-US" b="0" i="0" dirty="0" err="1">
                <a:solidFill>
                  <a:srgbClr val="222222"/>
                </a:solidFill>
                <a:effectLst/>
                <a:latin typeface="Arial" panose="020B0604020202020204" pitchFamily="34" charset="0"/>
              </a:rPr>
              <a:t>Loet</a:t>
            </a:r>
            <a:r>
              <a:rPr lang="en-US" b="0" i="0" dirty="0">
                <a:solidFill>
                  <a:srgbClr val="222222"/>
                </a:solidFill>
                <a:effectLst/>
                <a:latin typeface="Arial" panose="020B0604020202020204" pitchFamily="34" charset="0"/>
              </a:rPr>
              <a:t> </a:t>
            </a:r>
            <a:r>
              <a:rPr lang="en-US" b="0" i="0" dirty="0" err="1">
                <a:solidFill>
                  <a:srgbClr val="222222"/>
                </a:solidFill>
                <a:effectLst/>
                <a:latin typeface="Arial" panose="020B0604020202020204" pitchFamily="34" charset="0"/>
              </a:rPr>
              <a:t>Leydesdorff</a:t>
            </a:r>
            <a:r>
              <a:rPr lang="en-US" b="0" i="0" dirty="0">
                <a:solidFill>
                  <a:srgbClr val="222222"/>
                </a:solidFill>
                <a:effectLst/>
                <a:latin typeface="Arial" panose="020B0604020202020204" pitchFamily="34" charset="0"/>
              </a:rPr>
              <a:t>. "Why Catalonia cannot be considered as a regional innovation system." </a:t>
            </a:r>
            <a:r>
              <a:rPr lang="en-US" b="0" i="1" dirty="0" err="1">
                <a:solidFill>
                  <a:srgbClr val="222222"/>
                </a:solidFill>
                <a:effectLst/>
                <a:latin typeface="Arial" panose="020B0604020202020204" pitchFamily="34" charset="0"/>
              </a:rPr>
              <a:t>Scientometrics</a:t>
            </a:r>
            <a:r>
              <a:rPr lang="en-US" b="0" i="0" dirty="0">
                <a:solidFill>
                  <a:srgbClr val="222222"/>
                </a:solidFill>
                <a:effectLst/>
                <a:latin typeface="Arial" panose="020B0604020202020204" pitchFamily="34" charset="0"/>
              </a:rPr>
              <a:t> 50, no. 2 (2001): 215-240.</a:t>
            </a:r>
            <a:endParaRPr lang="en-SE" dirty="0"/>
          </a:p>
        </p:txBody>
      </p:sp>
    </p:spTree>
    <p:extLst>
      <p:ext uri="{BB962C8B-B14F-4D97-AF65-F5344CB8AC3E}">
        <p14:creationId xmlns:p14="http://schemas.microsoft.com/office/powerpoint/2010/main" val="393238345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Analysis of determinants for Open Innovation implementation in Regional  Innovation Systems | Revista de Administração e Inovação">
            <a:extLst>
              <a:ext uri="{FF2B5EF4-FFF2-40B4-BE49-F238E27FC236}">
                <a16:creationId xmlns:a16="http://schemas.microsoft.com/office/drawing/2014/main" id="{63DFB8A3-E878-CBEB-254E-FC87F9A9093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30400" y="0"/>
            <a:ext cx="83312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F399EF06-E8FC-3CD3-E087-AE4CB59BF578}"/>
              </a:ext>
            </a:extLst>
          </p:cNvPr>
          <p:cNvSpPr txBox="1"/>
          <p:nvPr/>
        </p:nvSpPr>
        <p:spPr>
          <a:xfrm>
            <a:off x="104774" y="4386203"/>
            <a:ext cx="2219325" cy="2308324"/>
          </a:xfrm>
          <a:prstGeom prst="rect">
            <a:avLst/>
          </a:prstGeom>
          <a:noFill/>
        </p:spPr>
        <p:txBody>
          <a:bodyPr wrap="square">
            <a:spAutoFit/>
          </a:bodyPr>
          <a:lstStyle/>
          <a:p>
            <a:r>
              <a:rPr lang="en-US" dirty="0"/>
              <a:t>https://www.elsevier.es/es-revista-revista-administracao-e-inovacao-239-articulo-analysis-determinants-for-open-innovation-S1809203917300360</a:t>
            </a:r>
            <a:endParaRPr lang="en-SE" dirty="0"/>
          </a:p>
        </p:txBody>
      </p:sp>
    </p:spTree>
    <p:extLst>
      <p:ext uri="{BB962C8B-B14F-4D97-AF65-F5344CB8AC3E}">
        <p14:creationId xmlns:p14="http://schemas.microsoft.com/office/powerpoint/2010/main" val="137631621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0F19C1-981F-6341-3E74-7DC0A6D80876}"/>
              </a:ext>
            </a:extLst>
          </p:cNvPr>
          <p:cNvSpPr>
            <a:spLocks noGrp="1"/>
          </p:cNvSpPr>
          <p:nvPr>
            <p:ph type="title"/>
          </p:nvPr>
        </p:nvSpPr>
        <p:spPr/>
        <p:txBody>
          <a:bodyPr/>
          <a:lstStyle/>
          <a:p>
            <a:r>
              <a:rPr lang="en-US" dirty="0"/>
              <a:t>Regional Policy for Innovation…. </a:t>
            </a:r>
            <a:endParaRPr lang="en-SE" dirty="0"/>
          </a:p>
        </p:txBody>
      </p:sp>
      <p:sp>
        <p:nvSpPr>
          <p:cNvPr id="3" name="Text Placeholder 2">
            <a:extLst>
              <a:ext uri="{FF2B5EF4-FFF2-40B4-BE49-F238E27FC236}">
                <a16:creationId xmlns:a16="http://schemas.microsoft.com/office/drawing/2014/main" id="{53760811-65A9-10AC-8BDE-76A733E401EC}"/>
              </a:ext>
            </a:extLst>
          </p:cNvPr>
          <p:cNvSpPr>
            <a:spLocks noGrp="1"/>
          </p:cNvSpPr>
          <p:nvPr>
            <p:ph type="body" idx="1"/>
          </p:nvPr>
        </p:nvSpPr>
        <p:spPr/>
        <p:txBody>
          <a:bodyPr/>
          <a:lstStyle/>
          <a:p>
            <a:endParaRPr lang="en-SE"/>
          </a:p>
        </p:txBody>
      </p:sp>
    </p:spTree>
    <p:extLst>
      <p:ext uri="{BB962C8B-B14F-4D97-AF65-F5344CB8AC3E}">
        <p14:creationId xmlns:p14="http://schemas.microsoft.com/office/powerpoint/2010/main" val="426077679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DCBA95E-843D-BDC8-02A4-55B6447BF950}"/>
              </a:ext>
            </a:extLst>
          </p:cNvPr>
          <p:cNvPicPr>
            <a:picLocks noChangeAspect="1"/>
          </p:cNvPicPr>
          <p:nvPr/>
        </p:nvPicPr>
        <p:blipFill>
          <a:blip r:embed="rId2"/>
          <a:stretch>
            <a:fillRect/>
          </a:stretch>
        </p:blipFill>
        <p:spPr>
          <a:xfrm>
            <a:off x="1005840" y="0"/>
            <a:ext cx="10647680" cy="7056121"/>
          </a:xfrm>
          <a:prstGeom prst="rect">
            <a:avLst/>
          </a:prstGeom>
        </p:spPr>
      </p:pic>
    </p:spTree>
    <p:extLst>
      <p:ext uri="{BB962C8B-B14F-4D97-AF65-F5344CB8AC3E}">
        <p14:creationId xmlns:p14="http://schemas.microsoft.com/office/powerpoint/2010/main" val="363274008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1F8AB10-5AB9-A442-456F-2D07815F47A5}"/>
              </a:ext>
            </a:extLst>
          </p:cNvPr>
          <p:cNvPicPr>
            <a:picLocks noChangeAspect="1"/>
          </p:cNvPicPr>
          <p:nvPr/>
        </p:nvPicPr>
        <p:blipFill>
          <a:blip r:embed="rId2"/>
          <a:stretch>
            <a:fillRect/>
          </a:stretch>
        </p:blipFill>
        <p:spPr>
          <a:xfrm>
            <a:off x="2651760" y="0"/>
            <a:ext cx="6888480" cy="6858000"/>
          </a:xfrm>
          <a:prstGeom prst="rect">
            <a:avLst/>
          </a:prstGeom>
        </p:spPr>
      </p:pic>
    </p:spTree>
    <p:extLst>
      <p:ext uri="{BB962C8B-B14F-4D97-AF65-F5344CB8AC3E}">
        <p14:creationId xmlns:p14="http://schemas.microsoft.com/office/powerpoint/2010/main" val="375323624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A02D34C-45FB-9A03-AD9D-84105C84D209}"/>
              </a:ext>
            </a:extLst>
          </p:cNvPr>
          <p:cNvPicPr>
            <a:picLocks noChangeAspect="1"/>
          </p:cNvPicPr>
          <p:nvPr/>
        </p:nvPicPr>
        <p:blipFill>
          <a:blip r:embed="rId2"/>
          <a:stretch>
            <a:fillRect/>
          </a:stretch>
        </p:blipFill>
        <p:spPr>
          <a:xfrm>
            <a:off x="3197101" y="66764"/>
            <a:ext cx="5797798" cy="6724471"/>
          </a:xfrm>
          <a:prstGeom prst="rect">
            <a:avLst/>
          </a:prstGeom>
        </p:spPr>
      </p:pic>
    </p:spTree>
    <p:extLst>
      <p:ext uri="{BB962C8B-B14F-4D97-AF65-F5344CB8AC3E}">
        <p14:creationId xmlns:p14="http://schemas.microsoft.com/office/powerpoint/2010/main" val="30312490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C5F677E-6955-31E6-99E4-14FDD282AD5D}"/>
              </a:ext>
            </a:extLst>
          </p:cNvPr>
          <p:cNvPicPr>
            <a:picLocks noChangeAspect="1"/>
          </p:cNvPicPr>
          <p:nvPr/>
        </p:nvPicPr>
        <p:blipFill>
          <a:blip r:embed="rId2"/>
          <a:stretch>
            <a:fillRect/>
          </a:stretch>
        </p:blipFill>
        <p:spPr>
          <a:xfrm>
            <a:off x="1849319" y="259228"/>
            <a:ext cx="8798361" cy="6598772"/>
          </a:xfrm>
          <a:prstGeom prst="rect">
            <a:avLst/>
          </a:prstGeom>
        </p:spPr>
      </p:pic>
    </p:spTree>
    <p:extLst>
      <p:ext uri="{BB962C8B-B14F-4D97-AF65-F5344CB8AC3E}">
        <p14:creationId xmlns:p14="http://schemas.microsoft.com/office/powerpoint/2010/main" val="269786710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people posing for a photo&#10;&#10;Description automatically generated">
            <a:extLst>
              <a:ext uri="{FF2B5EF4-FFF2-40B4-BE49-F238E27FC236}">
                <a16:creationId xmlns:a16="http://schemas.microsoft.com/office/drawing/2014/main" id="{15156F66-DF81-CBFA-EB38-9C21D7A4C41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mc:AlternateContent xmlns:mc="http://schemas.openxmlformats.org/markup-compatibility/2006">
        <mc:Choice xmlns:p14="http://schemas.microsoft.com/office/powerpoint/2010/main" Requires="p14">
          <p:contentPart p14:bwMode="auto" r:id="rId3">
            <p14:nvContentPartPr>
              <p14:cNvPr id="4" name="Ink 3">
                <a:extLst>
                  <a:ext uri="{FF2B5EF4-FFF2-40B4-BE49-F238E27FC236}">
                    <a16:creationId xmlns:a16="http://schemas.microsoft.com/office/drawing/2014/main" id="{0C9FDCE5-0379-979F-6B73-E77D6CAF6532}"/>
                  </a:ext>
                </a:extLst>
              </p14:cNvPr>
              <p14:cNvContentPartPr/>
              <p14:nvPr/>
            </p14:nvContentPartPr>
            <p14:xfrm>
              <a:off x="1185600" y="4280640"/>
              <a:ext cx="2066040" cy="494640"/>
            </p14:xfrm>
          </p:contentPart>
        </mc:Choice>
        <mc:Fallback>
          <p:pic>
            <p:nvPicPr>
              <p:cNvPr id="4" name="Ink 3">
                <a:extLst>
                  <a:ext uri="{FF2B5EF4-FFF2-40B4-BE49-F238E27FC236}">
                    <a16:creationId xmlns:a16="http://schemas.microsoft.com/office/drawing/2014/main" id="{0C9FDCE5-0379-979F-6B73-E77D6CAF6532}"/>
                  </a:ext>
                </a:extLst>
              </p:cNvPr>
              <p:cNvPicPr/>
              <p:nvPr/>
            </p:nvPicPr>
            <p:blipFill>
              <a:blip r:embed="rId4"/>
              <a:stretch>
                <a:fillRect/>
              </a:stretch>
            </p:blipFill>
            <p:spPr>
              <a:xfrm>
                <a:off x="1176600" y="4271640"/>
                <a:ext cx="2083680" cy="512280"/>
              </a:xfrm>
              <a:prstGeom prst="rect">
                <a:avLst/>
              </a:prstGeom>
            </p:spPr>
          </p:pic>
        </mc:Fallback>
      </mc:AlternateContent>
      <mc:AlternateContent xmlns:mc="http://schemas.openxmlformats.org/markup-compatibility/2006">
        <mc:Choice xmlns:p14="http://schemas.microsoft.com/office/powerpoint/2010/main" Requires="p14">
          <p:contentPart p14:bwMode="auto" r:id="rId5">
            <p14:nvContentPartPr>
              <p14:cNvPr id="5" name="Ink 4">
                <a:extLst>
                  <a:ext uri="{FF2B5EF4-FFF2-40B4-BE49-F238E27FC236}">
                    <a16:creationId xmlns:a16="http://schemas.microsoft.com/office/drawing/2014/main" id="{0DB750EB-1A47-9D9A-1D1F-0363238E593B}"/>
                  </a:ext>
                </a:extLst>
              </p14:cNvPr>
              <p14:cNvContentPartPr/>
              <p14:nvPr/>
            </p14:nvContentPartPr>
            <p14:xfrm>
              <a:off x="1257240" y="1931280"/>
              <a:ext cx="4666320" cy="1248480"/>
            </p14:xfrm>
          </p:contentPart>
        </mc:Choice>
        <mc:Fallback>
          <p:pic>
            <p:nvPicPr>
              <p:cNvPr id="5" name="Ink 4">
                <a:extLst>
                  <a:ext uri="{FF2B5EF4-FFF2-40B4-BE49-F238E27FC236}">
                    <a16:creationId xmlns:a16="http://schemas.microsoft.com/office/drawing/2014/main" id="{0DB750EB-1A47-9D9A-1D1F-0363238E593B}"/>
                  </a:ext>
                </a:extLst>
              </p:cNvPr>
              <p:cNvPicPr/>
              <p:nvPr/>
            </p:nvPicPr>
            <p:blipFill>
              <a:blip r:embed="rId6"/>
              <a:stretch>
                <a:fillRect/>
              </a:stretch>
            </p:blipFill>
            <p:spPr>
              <a:xfrm>
                <a:off x="1248600" y="1922640"/>
                <a:ext cx="4683960" cy="1266120"/>
              </a:xfrm>
              <a:prstGeom prst="rect">
                <a:avLst/>
              </a:prstGeom>
            </p:spPr>
          </p:pic>
        </mc:Fallback>
      </mc:AlternateContent>
      <mc:AlternateContent xmlns:mc="http://schemas.openxmlformats.org/markup-compatibility/2006">
        <mc:Choice xmlns:p14="http://schemas.microsoft.com/office/powerpoint/2010/main" Requires="p14">
          <p:contentPart p14:bwMode="auto" r:id="rId7">
            <p14:nvContentPartPr>
              <p14:cNvPr id="6" name="Ink 5">
                <a:extLst>
                  <a:ext uri="{FF2B5EF4-FFF2-40B4-BE49-F238E27FC236}">
                    <a16:creationId xmlns:a16="http://schemas.microsoft.com/office/drawing/2014/main" id="{9C970CFD-C3A7-E09F-1A0A-8035C864DFB1}"/>
                  </a:ext>
                </a:extLst>
              </p14:cNvPr>
              <p14:cNvContentPartPr/>
              <p14:nvPr/>
            </p14:nvContentPartPr>
            <p14:xfrm>
              <a:off x="1342200" y="4947360"/>
              <a:ext cx="3402720" cy="746640"/>
            </p14:xfrm>
          </p:contentPart>
        </mc:Choice>
        <mc:Fallback>
          <p:pic>
            <p:nvPicPr>
              <p:cNvPr id="6" name="Ink 5">
                <a:extLst>
                  <a:ext uri="{FF2B5EF4-FFF2-40B4-BE49-F238E27FC236}">
                    <a16:creationId xmlns:a16="http://schemas.microsoft.com/office/drawing/2014/main" id="{9C970CFD-C3A7-E09F-1A0A-8035C864DFB1}"/>
                  </a:ext>
                </a:extLst>
              </p:cNvPr>
              <p:cNvPicPr/>
              <p:nvPr/>
            </p:nvPicPr>
            <p:blipFill>
              <a:blip r:embed="rId8"/>
              <a:stretch>
                <a:fillRect/>
              </a:stretch>
            </p:blipFill>
            <p:spPr>
              <a:xfrm>
                <a:off x="1333200" y="4938720"/>
                <a:ext cx="3420360" cy="764280"/>
              </a:xfrm>
              <a:prstGeom prst="rect">
                <a:avLst/>
              </a:prstGeom>
            </p:spPr>
          </p:pic>
        </mc:Fallback>
      </mc:AlternateContent>
      <mc:AlternateContent xmlns:mc="http://schemas.openxmlformats.org/markup-compatibility/2006">
        <mc:Choice xmlns:p14="http://schemas.microsoft.com/office/powerpoint/2010/main" Requires="p14">
          <p:contentPart p14:bwMode="auto" r:id="rId9">
            <p14:nvContentPartPr>
              <p14:cNvPr id="7" name="Ink 6">
                <a:extLst>
                  <a:ext uri="{FF2B5EF4-FFF2-40B4-BE49-F238E27FC236}">
                    <a16:creationId xmlns:a16="http://schemas.microsoft.com/office/drawing/2014/main" id="{B43F8AC7-DEF8-E9D5-D0A7-11872D6A028E}"/>
                  </a:ext>
                </a:extLst>
              </p14:cNvPr>
              <p14:cNvContentPartPr/>
              <p14:nvPr/>
            </p14:nvContentPartPr>
            <p14:xfrm>
              <a:off x="6278520" y="568680"/>
              <a:ext cx="4469760" cy="2540160"/>
            </p14:xfrm>
          </p:contentPart>
        </mc:Choice>
        <mc:Fallback>
          <p:pic>
            <p:nvPicPr>
              <p:cNvPr id="7" name="Ink 6">
                <a:extLst>
                  <a:ext uri="{FF2B5EF4-FFF2-40B4-BE49-F238E27FC236}">
                    <a16:creationId xmlns:a16="http://schemas.microsoft.com/office/drawing/2014/main" id="{B43F8AC7-DEF8-E9D5-D0A7-11872D6A028E}"/>
                  </a:ext>
                </a:extLst>
              </p:cNvPr>
              <p:cNvPicPr/>
              <p:nvPr/>
            </p:nvPicPr>
            <p:blipFill>
              <a:blip r:embed="rId10"/>
              <a:stretch>
                <a:fillRect/>
              </a:stretch>
            </p:blipFill>
            <p:spPr>
              <a:xfrm>
                <a:off x="6269880" y="559680"/>
                <a:ext cx="4487400" cy="2557800"/>
              </a:xfrm>
              <a:prstGeom prst="rect">
                <a:avLst/>
              </a:prstGeom>
            </p:spPr>
          </p:pic>
        </mc:Fallback>
      </mc:AlternateContent>
      <p:grpSp>
        <p:nvGrpSpPr>
          <p:cNvPr id="12" name="Group 11">
            <a:extLst>
              <a:ext uri="{FF2B5EF4-FFF2-40B4-BE49-F238E27FC236}">
                <a16:creationId xmlns:a16="http://schemas.microsoft.com/office/drawing/2014/main" id="{B457D77C-1521-977B-09E6-F42BCDBD02C2}"/>
              </a:ext>
            </a:extLst>
          </p:cNvPr>
          <p:cNvGrpSpPr/>
          <p:nvPr/>
        </p:nvGrpSpPr>
        <p:grpSpPr>
          <a:xfrm>
            <a:off x="6705480" y="2122440"/>
            <a:ext cx="4280760" cy="2944080"/>
            <a:chOff x="6705480" y="2122440"/>
            <a:chExt cx="4280760" cy="2944080"/>
          </a:xfrm>
        </p:grpSpPr>
        <mc:AlternateContent xmlns:mc="http://schemas.openxmlformats.org/markup-compatibility/2006">
          <mc:Choice xmlns:p14="http://schemas.microsoft.com/office/powerpoint/2010/main" Requires="p14">
            <p:contentPart p14:bwMode="auto" r:id="rId11">
              <p14:nvContentPartPr>
                <p14:cNvPr id="8" name="Ink 7">
                  <a:extLst>
                    <a:ext uri="{FF2B5EF4-FFF2-40B4-BE49-F238E27FC236}">
                      <a16:creationId xmlns:a16="http://schemas.microsoft.com/office/drawing/2014/main" id="{B7636A2F-02B0-9A3B-F0DC-E89A89B45A1E}"/>
                    </a:ext>
                  </a:extLst>
                </p14:cNvPr>
                <p14:cNvContentPartPr/>
                <p14:nvPr/>
              </p14:nvContentPartPr>
              <p14:xfrm>
                <a:off x="6705480" y="2122440"/>
                <a:ext cx="4187880" cy="1158840"/>
              </p14:xfrm>
            </p:contentPart>
          </mc:Choice>
          <mc:Fallback>
            <p:pic>
              <p:nvPicPr>
                <p:cNvPr id="8" name="Ink 7">
                  <a:extLst>
                    <a:ext uri="{FF2B5EF4-FFF2-40B4-BE49-F238E27FC236}">
                      <a16:creationId xmlns:a16="http://schemas.microsoft.com/office/drawing/2014/main" id="{B7636A2F-02B0-9A3B-F0DC-E89A89B45A1E}"/>
                    </a:ext>
                  </a:extLst>
                </p:cNvPr>
                <p:cNvPicPr/>
                <p:nvPr/>
              </p:nvPicPr>
              <p:blipFill>
                <a:blip r:embed="rId12"/>
                <a:stretch>
                  <a:fillRect/>
                </a:stretch>
              </p:blipFill>
              <p:spPr>
                <a:xfrm>
                  <a:off x="6696480" y="2113440"/>
                  <a:ext cx="4205520" cy="1176480"/>
                </a:xfrm>
                <a:prstGeom prst="rect">
                  <a:avLst/>
                </a:prstGeom>
              </p:spPr>
            </p:pic>
          </mc:Fallback>
        </mc:AlternateContent>
        <mc:AlternateContent xmlns:mc="http://schemas.openxmlformats.org/markup-compatibility/2006">
          <mc:Choice xmlns:p14="http://schemas.microsoft.com/office/powerpoint/2010/main" Requires="p14">
            <p:contentPart p14:bwMode="auto" r:id="rId13">
              <p14:nvContentPartPr>
                <p14:cNvPr id="9" name="Ink 8">
                  <a:extLst>
                    <a:ext uri="{FF2B5EF4-FFF2-40B4-BE49-F238E27FC236}">
                      <a16:creationId xmlns:a16="http://schemas.microsoft.com/office/drawing/2014/main" id="{99055464-F8CE-3633-6CB4-EE2C77F66FA0}"/>
                    </a:ext>
                  </a:extLst>
                </p14:cNvPr>
                <p14:cNvContentPartPr/>
                <p14:nvPr/>
              </p14:nvContentPartPr>
              <p14:xfrm>
                <a:off x="7670640" y="2864040"/>
                <a:ext cx="3138840" cy="495000"/>
              </p14:xfrm>
            </p:contentPart>
          </mc:Choice>
          <mc:Fallback>
            <p:pic>
              <p:nvPicPr>
                <p:cNvPr id="9" name="Ink 8">
                  <a:extLst>
                    <a:ext uri="{FF2B5EF4-FFF2-40B4-BE49-F238E27FC236}">
                      <a16:creationId xmlns:a16="http://schemas.microsoft.com/office/drawing/2014/main" id="{99055464-F8CE-3633-6CB4-EE2C77F66FA0}"/>
                    </a:ext>
                  </a:extLst>
                </p:cNvPr>
                <p:cNvPicPr/>
                <p:nvPr/>
              </p:nvPicPr>
              <p:blipFill>
                <a:blip r:embed="rId14"/>
                <a:stretch>
                  <a:fillRect/>
                </a:stretch>
              </p:blipFill>
              <p:spPr>
                <a:xfrm>
                  <a:off x="7662000" y="2855040"/>
                  <a:ext cx="3156480" cy="512640"/>
                </a:xfrm>
                <a:prstGeom prst="rect">
                  <a:avLst/>
                </a:prstGeom>
              </p:spPr>
            </p:pic>
          </mc:Fallback>
        </mc:AlternateContent>
        <mc:AlternateContent xmlns:mc="http://schemas.openxmlformats.org/markup-compatibility/2006">
          <mc:Choice xmlns:p14="http://schemas.microsoft.com/office/powerpoint/2010/main" Requires="p14">
            <p:contentPart p14:bwMode="auto" r:id="rId15">
              <p14:nvContentPartPr>
                <p14:cNvPr id="11" name="Ink 10">
                  <a:extLst>
                    <a:ext uri="{FF2B5EF4-FFF2-40B4-BE49-F238E27FC236}">
                      <a16:creationId xmlns:a16="http://schemas.microsoft.com/office/drawing/2014/main" id="{C7D7CA5E-910C-2F7C-581D-7B8F79BE0B6C}"/>
                    </a:ext>
                  </a:extLst>
                </p14:cNvPr>
                <p14:cNvContentPartPr/>
                <p14:nvPr/>
              </p14:nvContentPartPr>
              <p14:xfrm>
                <a:off x="7040640" y="3636960"/>
                <a:ext cx="3945600" cy="1429560"/>
              </p14:xfrm>
            </p:contentPart>
          </mc:Choice>
          <mc:Fallback>
            <p:pic>
              <p:nvPicPr>
                <p:cNvPr id="11" name="Ink 10">
                  <a:extLst>
                    <a:ext uri="{FF2B5EF4-FFF2-40B4-BE49-F238E27FC236}">
                      <a16:creationId xmlns:a16="http://schemas.microsoft.com/office/drawing/2014/main" id="{C7D7CA5E-910C-2F7C-581D-7B8F79BE0B6C}"/>
                    </a:ext>
                  </a:extLst>
                </p:cNvPr>
                <p:cNvPicPr/>
                <p:nvPr/>
              </p:nvPicPr>
              <p:blipFill>
                <a:blip r:embed="rId16"/>
                <a:stretch>
                  <a:fillRect/>
                </a:stretch>
              </p:blipFill>
              <p:spPr>
                <a:xfrm>
                  <a:off x="7031640" y="3628320"/>
                  <a:ext cx="3963240" cy="1447200"/>
                </a:xfrm>
                <a:prstGeom prst="rect">
                  <a:avLst/>
                </a:prstGeom>
              </p:spPr>
            </p:pic>
          </mc:Fallback>
        </mc:AlternateContent>
      </p:grpSp>
      <mc:AlternateContent xmlns:mc="http://schemas.openxmlformats.org/markup-compatibility/2006">
        <mc:Choice xmlns:p14="http://schemas.microsoft.com/office/powerpoint/2010/main" Requires="p14">
          <p:contentPart p14:bwMode="auto" r:id="rId17">
            <p14:nvContentPartPr>
              <p14:cNvPr id="13" name="Ink 12">
                <a:extLst>
                  <a:ext uri="{FF2B5EF4-FFF2-40B4-BE49-F238E27FC236}">
                    <a16:creationId xmlns:a16="http://schemas.microsoft.com/office/drawing/2014/main" id="{099CF92A-955E-4881-870D-21BDBF240DA9}"/>
                  </a:ext>
                </a:extLst>
              </p14:cNvPr>
              <p14:cNvContentPartPr/>
              <p14:nvPr/>
            </p14:nvContentPartPr>
            <p14:xfrm>
              <a:off x="6887280" y="2944680"/>
              <a:ext cx="469080" cy="531000"/>
            </p14:xfrm>
          </p:contentPart>
        </mc:Choice>
        <mc:Fallback>
          <p:pic>
            <p:nvPicPr>
              <p:cNvPr id="13" name="Ink 12">
                <a:extLst>
                  <a:ext uri="{FF2B5EF4-FFF2-40B4-BE49-F238E27FC236}">
                    <a16:creationId xmlns:a16="http://schemas.microsoft.com/office/drawing/2014/main" id="{099CF92A-955E-4881-870D-21BDBF240DA9}"/>
                  </a:ext>
                </a:extLst>
              </p:cNvPr>
              <p:cNvPicPr/>
              <p:nvPr/>
            </p:nvPicPr>
            <p:blipFill>
              <a:blip r:embed="rId18"/>
              <a:stretch>
                <a:fillRect/>
              </a:stretch>
            </p:blipFill>
            <p:spPr>
              <a:xfrm>
                <a:off x="6833640" y="2837040"/>
                <a:ext cx="576720" cy="746640"/>
              </a:xfrm>
              <a:prstGeom prst="rect">
                <a:avLst/>
              </a:prstGeom>
            </p:spPr>
          </p:pic>
        </mc:Fallback>
      </mc:AlternateContent>
      <p:sp>
        <p:nvSpPr>
          <p:cNvPr id="14" name="TextBox 13">
            <a:extLst>
              <a:ext uri="{FF2B5EF4-FFF2-40B4-BE49-F238E27FC236}">
                <a16:creationId xmlns:a16="http://schemas.microsoft.com/office/drawing/2014/main" id="{2984E1E6-3EB0-A409-BB4D-129B1BCFCC3A}"/>
              </a:ext>
            </a:extLst>
          </p:cNvPr>
          <p:cNvSpPr txBox="1"/>
          <p:nvPr/>
        </p:nvSpPr>
        <p:spPr>
          <a:xfrm>
            <a:off x="10893360" y="304800"/>
            <a:ext cx="1197040" cy="646331"/>
          </a:xfrm>
          <a:prstGeom prst="rect">
            <a:avLst/>
          </a:prstGeom>
          <a:noFill/>
        </p:spPr>
        <p:txBody>
          <a:bodyPr wrap="square" rtlCol="0">
            <a:spAutoFit/>
          </a:bodyPr>
          <a:lstStyle/>
          <a:p>
            <a:r>
              <a:rPr lang="en-US" dirty="0" err="1"/>
              <a:t>Qiantao</a:t>
            </a:r>
            <a:r>
              <a:rPr lang="en-US" dirty="0"/>
              <a:t> Zhang</a:t>
            </a:r>
            <a:endParaRPr lang="en-SE" dirty="0"/>
          </a:p>
        </p:txBody>
      </p:sp>
      <p:sp>
        <p:nvSpPr>
          <p:cNvPr id="15" name="TextBox 14">
            <a:extLst>
              <a:ext uri="{FF2B5EF4-FFF2-40B4-BE49-F238E27FC236}">
                <a16:creationId xmlns:a16="http://schemas.microsoft.com/office/drawing/2014/main" id="{706D6D31-9C61-0AA0-EB91-ACF91C48208F}"/>
              </a:ext>
            </a:extLst>
          </p:cNvPr>
          <p:cNvSpPr txBox="1"/>
          <p:nvPr/>
        </p:nvSpPr>
        <p:spPr>
          <a:xfrm>
            <a:off x="10986240" y="1931280"/>
            <a:ext cx="1002560" cy="646331"/>
          </a:xfrm>
          <a:prstGeom prst="rect">
            <a:avLst/>
          </a:prstGeom>
          <a:noFill/>
        </p:spPr>
        <p:txBody>
          <a:bodyPr wrap="square" rtlCol="0">
            <a:spAutoFit/>
          </a:bodyPr>
          <a:lstStyle/>
          <a:p>
            <a:r>
              <a:rPr lang="en-US" dirty="0"/>
              <a:t>Elisa Thomas</a:t>
            </a:r>
            <a:endParaRPr lang="en-SE" dirty="0"/>
          </a:p>
        </p:txBody>
      </p:sp>
      <p:sp>
        <p:nvSpPr>
          <p:cNvPr id="16" name="TextBox 15">
            <a:extLst>
              <a:ext uri="{FF2B5EF4-FFF2-40B4-BE49-F238E27FC236}">
                <a16:creationId xmlns:a16="http://schemas.microsoft.com/office/drawing/2014/main" id="{D3AE5E98-171A-801D-91A7-E0809CC250D1}"/>
              </a:ext>
            </a:extLst>
          </p:cNvPr>
          <p:cNvSpPr txBox="1"/>
          <p:nvPr/>
        </p:nvSpPr>
        <p:spPr>
          <a:xfrm>
            <a:off x="10934760" y="3090120"/>
            <a:ext cx="1155640" cy="646331"/>
          </a:xfrm>
          <a:prstGeom prst="rect">
            <a:avLst/>
          </a:prstGeom>
          <a:noFill/>
        </p:spPr>
        <p:txBody>
          <a:bodyPr wrap="square" rtlCol="0">
            <a:spAutoFit/>
          </a:bodyPr>
          <a:lstStyle/>
          <a:p>
            <a:r>
              <a:rPr lang="en-US" dirty="0" err="1"/>
              <a:t>Kaija</a:t>
            </a:r>
            <a:r>
              <a:rPr lang="en-US" dirty="0"/>
              <a:t> </a:t>
            </a:r>
            <a:r>
              <a:rPr lang="en-US" dirty="0" err="1"/>
              <a:t>Valdmaa</a:t>
            </a:r>
            <a:endParaRPr lang="en-SE" dirty="0"/>
          </a:p>
        </p:txBody>
      </p:sp>
      <p:sp>
        <p:nvSpPr>
          <p:cNvPr id="17" name="TextBox 16">
            <a:extLst>
              <a:ext uri="{FF2B5EF4-FFF2-40B4-BE49-F238E27FC236}">
                <a16:creationId xmlns:a16="http://schemas.microsoft.com/office/drawing/2014/main" id="{2FF88B67-BAF8-1A4D-ECA3-E393C72B6179}"/>
              </a:ext>
            </a:extLst>
          </p:cNvPr>
          <p:cNvSpPr txBox="1"/>
          <p:nvPr/>
        </p:nvSpPr>
        <p:spPr>
          <a:xfrm>
            <a:off x="10809480" y="4775280"/>
            <a:ext cx="1280920" cy="646331"/>
          </a:xfrm>
          <a:prstGeom prst="rect">
            <a:avLst/>
          </a:prstGeom>
          <a:noFill/>
        </p:spPr>
        <p:txBody>
          <a:bodyPr wrap="square" rtlCol="0">
            <a:spAutoFit/>
          </a:bodyPr>
          <a:lstStyle/>
          <a:p>
            <a:r>
              <a:rPr lang="en-US" dirty="0"/>
              <a:t>Jana </a:t>
            </a:r>
            <a:r>
              <a:rPr lang="en-US" dirty="0" err="1"/>
              <a:t>Schmutzler</a:t>
            </a:r>
            <a:endParaRPr lang="en-SE" dirty="0"/>
          </a:p>
        </p:txBody>
      </p:sp>
      <p:sp>
        <p:nvSpPr>
          <p:cNvPr id="18" name="TextBox 17">
            <a:extLst>
              <a:ext uri="{FF2B5EF4-FFF2-40B4-BE49-F238E27FC236}">
                <a16:creationId xmlns:a16="http://schemas.microsoft.com/office/drawing/2014/main" id="{9B6ABAFB-F3C8-D6D2-E3DD-E2483DC4246B}"/>
              </a:ext>
            </a:extLst>
          </p:cNvPr>
          <p:cNvSpPr txBox="1"/>
          <p:nvPr/>
        </p:nvSpPr>
        <p:spPr>
          <a:xfrm>
            <a:off x="81280" y="1381760"/>
            <a:ext cx="1175960" cy="646331"/>
          </a:xfrm>
          <a:prstGeom prst="rect">
            <a:avLst/>
          </a:prstGeom>
          <a:noFill/>
        </p:spPr>
        <p:txBody>
          <a:bodyPr wrap="square" rtlCol="0">
            <a:spAutoFit/>
          </a:bodyPr>
          <a:lstStyle/>
          <a:p>
            <a:r>
              <a:rPr lang="en-US" dirty="0"/>
              <a:t>Mika </a:t>
            </a:r>
            <a:r>
              <a:rPr lang="en-US" dirty="0" err="1"/>
              <a:t>Kautonen</a:t>
            </a:r>
            <a:endParaRPr lang="en-SE" dirty="0"/>
          </a:p>
        </p:txBody>
      </p:sp>
      <p:sp>
        <p:nvSpPr>
          <p:cNvPr id="19" name="TextBox 18">
            <a:extLst>
              <a:ext uri="{FF2B5EF4-FFF2-40B4-BE49-F238E27FC236}">
                <a16:creationId xmlns:a16="http://schemas.microsoft.com/office/drawing/2014/main" id="{8B3469B2-2812-C678-E765-F90D1154F44F}"/>
              </a:ext>
            </a:extLst>
          </p:cNvPr>
          <p:cNvSpPr txBox="1"/>
          <p:nvPr/>
        </p:nvSpPr>
        <p:spPr>
          <a:xfrm>
            <a:off x="81280" y="3881120"/>
            <a:ext cx="1104320" cy="646331"/>
          </a:xfrm>
          <a:prstGeom prst="rect">
            <a:avLst/>
          </a:prstGeom>
          <a:noFill/>
        </p:spPr>
        <p:txBody>
          <a:bodyPr wrap="square" rtlCol="0">
            <a:spAutoFit/>
          </a:bodyPr>
          <a:lstStyle/>
          <a:p>
            <a:r>
              <a:rPr lang="en-US" dirty="0"/>
              <a:t>Mika </a:t>
            </a:r>
            <a:r>
              <a:rPr lang="en-US" dirty="0" err="1"/>
              <a:t>Raunio</a:t>
            </a:r>
            <a:endParaRPr lang="en-SE" dirty="0"/>
          </a:p>
        </p:txBody>
      </p:sp>
      <p:sp>
        <p:nvSpPr>
          <p:cNvPr id="20" name="TextBox 19">
            <a:extLst>
              <a:ext uri="{FF2B5EF4-FFF2-40B4-BE49-F238E27FC236}">
                <a16:creationId xmlns:a16="http://schemas.microsoft.com/office/drawing/2014/main" id="{8628A53D-93FA-AE0B-BA4E-9B6248DAE9F9}"/>
              </a:ext>
            </a:extLst>
          </p:cNvPr>
          <p:cNvSpPr txBox="1"/>
          <p:nvPr/>
        </p:nvSpPr>
        <p:spPr>
          <a:xfrm>
            <a:off x="152400" y="5421611"/>
            <a:ext cx="1146240" cy="646331"/>
          </a:xfrm>
          <a:prstGeom prst="rect">
            <a:avLst/>
          </a:prstGeom>
          <a:noFill/>
        </p:spPr>
        <p:txBody>
          <a:bodyPr wrap="square" rtlCol="0">
            <a:spAutoFit/>
          </a:bodyPr>
          <a:lstStyle/>
          <a:p>
            <a:r>
              <a:rPr lang="en-US" dirty="0"/>
              <a:t>Nadja </a:t>
            </a:r>
            <a:r>
              <a:rPr lang="en-US" dirty="0" err="1"/>
              <a:t>Nordling</a:t>
            </a:r>
            <a:endParaRPr lang="en-SE" dirty="0"/>
          </a:p>
        </p:txBody>
      </p:sp>
    </p:spTree>
    <p:extLst>
      <p:ext uri="{BB962C8B-B14F-4D97-AF65-F5344CB8AC3E}">
        <p14:creationId xmlns:p14="http://schemas.microsoft.com/office/powerpoint/2010/main" val="109317644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4FD55ED-4322-C5BE-3924-EC6A16BB7B66}"/>
              </a:ext>
            </a:extLst>
          </p:cNvPr>
          <p:cNvPicPr>
            <a:picLocks noChangeAspect="1"/>
          </p:cNvPicPr>
          <p:nvPr/>
        </p:nvPicPr>
        <p:blipFill>
          <a:blip r:embed="rId2"/>
          <a:stretch>
            <a:fillRect/>
          </a:stretch>
        </p:blipFill>
        <p:spPr>
          <a:xfrm>
            <a:off x="1305560" y="0"/>
            <a:ext cx="9580880" cy="7185661"/>
          </a:xfrm>
          <a:prstGeom prst="rect">
            <a:avLst/>
          </a:prstGeom>
        </p:spPr>
      </p:pic>
    </p:spTree>
    <p:extLst>
      <p:ext uri="{BB962C8B-B14F-4D97-AF65-F5344CB8AC3E}">
        <p14:creationId xmlns:p14="http://schemas.microsoft.com/office/powerpoint/2010/main" val="262477648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8D21D43-B8E6-E0B4-0953-5F263B8579DF}"/>
              </a:ext>
            </a:extLst>
          </p:cNvPr>
          <p:cNvPicPr>
            <a:picLocks noChangeAspect="1"/>
          </p:cNvPicPr>
          <p:nvPr/>
        </p:nvPicPr>
        <p:blipFill>
          <a:blip r:embed="rId2"/>
          <a:stretch>
            <a:fillRect/>
          </a:stretch>
        </p:blipFill>
        <p:spPr>
          <a:xfrm>
            <a:off x="1493520" y="1"/>
            <a:ext cx="9245600" cy="6911340"/>
          </a:xfrm>
          <a:prstGeom prst="rect">
            <a:avLst/>
          </a:prstGeom>
        </p:spPr>
      </p:pic>
    </p:spTree>
    <p:extLst>
      <p:ext uri="{BB962C8B-B14F-4D97-AF65-F5344CB8AC3E}">
        <p14:creationId xmlns:p14="http://schemas.microsoft.com/office/powerpoint/2010/main" val="94554823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C884B1-78D5-E28D-8453-9549327DD3BB}"/>
              </a:ext>
            </a:extLst>
          </p:cNvPr>
          <p:cNvSpPr>
            <a:spLocks noGrp="1"/>
          </p:cNvSpPr>
          <p:nvPr>
            <p:ph type="title"/>
          </p:nvPr>
        </p:nvSpPr>
        <p:spPr/>
        <p:txBody>
          <a:bodyPr/>
          <a:lstStyle/>
          <a:p>
            <a:r>
              <a:rPr lang="en-US" dirty="0"/>
              <a:t>Regional Politics….</a:t>
            </a:r>
            <a:endParaRPr lang="en-SE" dirty="0"/>
          </a:p>
        </p:txBody>
      </p:sp>
      <p:sp>
        <p:nvSpPr>
          <p:cNvPr id="3" name="Text Placeholder 2">
            <a:extLst>
              <a:ext uri="{FF2B5EF4-FFF2-40B4-BE49-F238E27FC236}">
                <a16:creationId xmlns:a16="http://schemas.microsoft.com/office/drawing/2014/main" id="{0D810EEC-9D8C-57DA-400A-4062A9C8771F}"/>
              </a:ext>
            </a:extLst>
          </p:cNvPr>
          <p:cNvSpPr>
            <a:spLocks noGrp="1"/>
          </p:cNvSpPr>
          <p:nvPr>
            <p:ph type="body" idx="1"/>
          </p:nvPr>
        </p:nvSpPr>
        <p:spPr/>
        <p:txBody>
          <a:bodyPr/>
          <a:lstStyle/>
          <a:p>
            <a:endParaRPr lang="en-SE"/>
          </a:p>
        </p:txBody>
      </p:sp>
    </p:spTree>
    <p:extLst>
      <p:ext uri="{BB962C8B-B14F-4D97-AF65-F5344CB8AC3E}">
        <p14:creationId xmlns:p14="http://schemas.microsoft.com/office/powerpoint/2010/main" val="51600570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981DA1F-0964-2750-58E9-51FFEF51EB2A}"/>
              </a:ext>
            </a:extLst>
          </p:cNvPr>
          <p:cNvPicPr>
            <a:picLocks noChangeAspect="1"/>
          </p:cNvPicPr>
          <p:nvPr/>
        </p:nvPicPr>
        <p:blipFill>
          <a:blip r:embed="rId2"/>
          <a:stretch>
            <a:fillRect/>
          </a:stretch>
        </p:blipFill>
        <p:spPr>
          <a:xfrm>
            <a:off x="883920" y="91439"/>
            <a:ext cx="10173546" cy="7630161"/>
          </a:xfrm>
          <a:prstGeom prst="rect">
            <a:avLst/>
          </a:prstGeom>
        </p:spPr>
      </p:pic>
    </p:spTree>
    <p:extLst>
      <p:ext uri="{BB962C8B-B14F-4D97-AF65-F5344CB8AC3E}">
        <p14:creationId xmlns:p14="http://schemas.microsoft.com/office/powerpoint/2010/main" val="130368268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8CEAC4B-A182-EF43-D7B8-BC19BEEB4117}"/>
              </a:ext>
            </a:extLst>
          </p:cNvPr>
          <p:cNvPicPr>
            <a:picLocks noChangeAspect="1"/>
          </p:cNvPicPr>
          <p:nvPr/>
        </p:nvPicPr>
        <p:blipFill>
          <a:blip r:embed="rId2"/>
          <a:stretch>
            <a:fillRect/>
          </a:stretch>
        </p:blipFill>
        <p:spPr>
          <a:xfrm>
            <a:off x="1176966" y="0"/>
            <a:ext cx="10096465" cy="6868160"/>
          </a:xfrm>
          <a:prstGeom prst="rect">
            <a:avLst/>
          </a:prstGeom>
        </p:spPr>
      </p:pic>
    </p:spTree>
    <p:extLst>
      <p:ext uri="{BB962C8B-B14F-4D97-AF65-F5344CB8AC3E}">
        <p14:creationId xmlns:p14="http://schemas.microsoft.com/office/powerpoint/2010/main" val="39223504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F945C9B-4AAD-023E-7B78-ACF1E771FF51}"/>
              </a:ext>
            </a:extLst>
          </p:cNvPr>
          <p:cNvPicPr>
            <a:picLocks noChangeAspect="1"/>
          </p:cNvPicPr>
          <p:nvPr/>
        </p:nvPicPr>
        <p:blipFill>
          <a:blip r:embed="rId2"/>
          <a:stretch>
            <a:fillRect/>
          </a:stretch>
        </p:blipFill>
        <p:spPr>
          <a:xfrm>
            <a:off x="1544320" y="15239"/>
            <a:ext cx="9022080" cy="6766561"/>
          </a:xfrm>
          <a:prstGeom prst="rect">
            <a:avLst/>
          </a:prstGeom>
        </p:spPr>
      </p:pic>
    </p:spTree>
    <p:extLst>
      <p:ext uri="{BB962C8B-B14F-4D97-AF65-F5344CB8AC3E}">
        <p14:creationId xmlns:p14="http://schemas.microsoft.com/office/powerpoint/2010/main" val="391458120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B981238-A996-4D4A-4D46-2911585037E5}"/>
              </a:ext>
            </a:extLst>
          </p:cNvPr>
          <p:cNvPicPr>
            <a:picLocks noChangeAspect="1"/>
          </p:cNvPicPr>
          <p:nvPr/>
        </p:nvPicPr>
        <p:blipFill>
          <a:blip r:embed="rId2"/>
          <a:stretch>
            <a:fillRect/>
          </a:stretch>
        </p:blipFill>
        <p:spPr>
          <a:xfrm>
            <a:off x="1452880" y="154939"/>
            <a:ext cx="10078720" cy="7559041"/>
          </a:xfrm>
          <a:prstGeom prst="rect">
            <a:avLst/>
          </a:prstGeom>
        </p:spPr>
      </p:pic>
    </p:spTree>
    <p:extLst>
      <p:ext uri="{BB962C8B-B14F-4D97-AF65-F5344CB8AC3E}">
        <p14:creationId xmlns:p14="http://schemas.microsoft.com/office/powerpoint/2010/main" val="270002586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710E18D-3A20-FD1D-A09F-25DD5A11526E}"/>
              </a:ext>
            </a:extLst>
          </p:cNvPr>
          <p:cNvPicPr>
            <a:picLocks noChangeAspect="1"/>
          </p:cNvPicPr>
          <p:nvPr/>
        </p:nvPicPr>
        <p:blipFill>
          <a:blip r:embed="rId2"/>
          <a:stretch>
            <a:fillRect/>
          </a:stretch>
        </p:blipFill>
        <p:spPr>
          <a:xfrm>
            <a:off x="2092960" y="472439"/>
            <a:ext cx="7945120" cy="5958841"/>
          </a:xfrm>
          <a:prstGeom prst="rect">
            <a:avLst/>
          </a:prstGeom>
        </p:spPr>
      </p:pic>
    </p:spTree>
    <p:extLst>
      <p:ext uri="{BB962C8B-B14F-4D97-AF65-F5344CB8AC3E}">
        <p14:creationId xmlns:p14="http://schemas.microsoft.com/office/powerpoint/2010/main" val="379157541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F455C86-8404-847B-F38B-8AC6430C4293}"/>
              </a:ext>
            </a:extLst>
          </p:cNvPr>
          <p:cNvPicPr>
            <a:picLocks noChangeAspect="1"/>
          </p:cNvPicPr>
          <p:nvPr/>
        </p:nvPicPr>
        <p:blipFill>
          <a:blip r:embed="rId2"/>
          <a:stretch>
            <a:fillRect/>
          </a:stretch>
        </p:blipFill>
        <p:spPr>
          <a:xfrm>
            <a:off x="2360706" y="375921"/>
            <a:ext cx="7870612" cy="5902960"/>
          </a:xfrm>
          <a:prstGeom prst="rect">
            <a:avLst/>
          </a:prstGeom>
        </p:spPr>
      </p:pic>
    </p:spTree>
    <p:extLst>
      <p:ext uri="{BB962C8B-B14F-4D97-AF65-F5344CB8AC3E}">
        <p14:creationId xmlns:p14="http://schemas.microsoft.com/office/powerpoint/2010/main" val="390971985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7FEE5FA-914D-4DB3-CECB-8535011CE896}"/>
              </a:ext>
            </a:extLst>
          </p:cNvPr>
          <p:cNvPicPr>
            <a:picLocks noChangeAspect="1"/>
          </p:cNvPicPr>
          <p:nvPr/>
        </p:nvPicPr>
        <p:blipFill>
          <a:blip r:embed="rId2"/>
          <a:stretch>
            <a:fillRect/>
          </a:stretch>
        </p:blipFill>
        <p:spPr>
          <a:xfrm>
            <a:off x="1860935" y="467360"/>
            <a:ext cx="8470129" cy="5567680"/>
          </a:xfrm>
          <a:prstGeom prst="rect">
            <a:avLst/>
          </a:prstGeom>
        </p:spPr>
      </p:pic>
    </p:spTree>
    <p:extLst>
      <p:ext uri="{BB962C8B-B14F-4D97-AF65-F5344CB8AC3E}">
        <p14:creationId xmlns:p14="http://schemas.microsoft.com/office/powerpoint/2010/main" val="57136916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1DED48-C775-6AF9-9C1C-48CE8BD6DDB3}"/>
              </a:ext>
            </a:extLst>
          </p:cNvPr>
          <p:cNvSpPr>
            <a:spLocks noGrp="1"/>
          </p:cNvSpPr>
          <p:nvPr>
            <p:ph type="title"/>
          </p:nvPr>
        </p:nvSpPr>
        <p:spPr/>
        <p:txBody>
          <a:bodyPr/>
          <a:lstStyle/>
          <a:p>
            <a:endParaRPr lang="en-SE" dirty="0"/>
          </a:p>
        </p:txBody>
      </p:sp>
      <p:pic>
        <p:nvPicPr>
          <p:cNvPr id="8" name="Content Placeholder 7">
            <a:extLst>
              <a:ext uri="{FF2B5EF4-FFF2-40B4-BE49-F238E27FC236}">
                <a16:creationId xmlns:a16="http://schemas.microsoft.com/office/drawing/2014/main" id="{2A38EB03-92D0-7547-6011-0B2EA1D45DBA}"/>
              </a:ext>
            </a:extLst>
          </p:cNvPr>
          <p:cNvPicPr>
            <a:picLocks noGrp="1" noChangeAspect="1"/>
          </p:cNvPicPr>
          <p:nvPr>
            <p:ph idx="1"/>
          </p:nvPr>
        </p:nvPicPr>
        <p:blipFill>
          <a:blip r:embed="rId3"/>
          <a:stretch>
            <a:fillRect/>
          </a:stretch>
        </p:blipFill>
        <p:spPr>
          <a:xfrm>
            <a:off x="3600450" y="365125"/>
            <a:ext cx="4166023" cy="6249035"/>
          </a:xfrm>
          <a:prstGeom prst="rect">
            <a:avLst/>
          </a:prstGeom>
        </p:spPr>
      </p:pic>
    </p:spTree>
    <p:extLst>
      <p:ext uri="{BB962C8B-B14F-4D97-AF65-F5344CB8AC3E}">
        <p14:creationId xmlns:p14="http://schemas.microsoft.com/office/powerpoint/2010/main" val="372567779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B544BB3-A603-B2DB-2C18-F048042D0857}"/>
              </a:ext>
            </a:extLst>
          </p:cNvPr>
          <p:cNvPicPr>
            <a:picLocks noChangeAspect="1"/>
          </p:cNvPicPr>
          <p:nvPr/>
        </p:nvPicPr>
        <p:blipFill>
          <a:blip r:embed="rId2"/>
          <a:stretch>
            <a:fillRect/>
          </a:stretch>
        </p:blipFill>
        <p:spPr>
          <a:xfrm>
            <a:off x="2225040" y="304799"/>
            <a:ext cx="8036560" cy="6027421"/>
          </a:xfrm>
          <a:prstGeom prst="rect">
            <a:avLst/>
          </a:prstGeom>
        </p:spPr>
      </p:pic>
    </p:spTree>
    <p:extLst>
      <p:ext uri="{BB962C8B-B14F-4D97-AF65-F5344CB8AC3E}">
        <p14:creationId xmlns:p14="http://schemas.microsoft.com/office/powerpoint/2010/main" val="110491757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75868214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dirty="0" err="1"/>
              <a:t>Today’s</a:t>
            </a:r>
            <a:r>
              <a:rPr lang="sv-SE" dirty="0"/>
              <a:t> </a:t>
            </a:r>
            <a:r>
              <a:rPr lang="sv-SE" dirty="0" err="1"/>
              <a:t>lecture</a:t>
            </a:r>
            <a:endParaRPr lang="sv-SE" dirty="0"/>
          </a:p>
        </p:txBody>
      </p:sp>
      <p:sp>
        <p:nvSpPr>
          <p:cNvPr id="3" name="Content Placeholder 2"/>
          <p:cNvSpPr>
            <a:spLocks noGrp="1"/>
          </p:cNvSpPr>
          <p:nvPr>
            <p:ph idx="1"/>
          </p:nvPr>
        </p:nvSpPr>
        <p:spPr/>
        <p:txBody>
          <a:bodyPr>
            <a:normAutofit/>
          </a:bodyPr>
          <a:lstStyle/>
          <a:p>
            <a:r>
              <a:rPr lang="en-GB" dirty="0"/>
              <a:t>WHAT (is a region)</a:t>
            </a:r>
          </a:p>
          <a:p>
            <a:r>
              <a:rPr lang="en-GB" dirty="0"/>
              <a:t>WHEN (is it studied, and by whom)</a:t>
            </a:r>
          </a:p>
          <a:p>
            <a:r>
              <a:rPr lang="en-GB" dirty="0"/>
              <a:t>WHERE (has it come from and where is it heading)</a:t>
            </a:r>
          </a:p>
          <a:p>
            <a:r>
              <a:rPr lang="en-GB" dirty="0"/>
              <a:t>WHY (is this a popular/valid research area)</a:t>
            </a:r>
          </a:p>
          <a:p>
            <a:r>
              <a:rPr lang="en-GB" dirty="0"/>
              <a:t>HOW (are regions studied/ represented)</a:t>
            </a:r>
          </a:p>
          <a:p>
            <a:r>
              <a:rPr lang="en-GB" dirty="0"/>
              <a:t>CASE STUDIES- Scotland, Catalonia</a:t>
            </a:r>
          </a:p>
          <a:p>
            <a:endParaRPr lang="en-GB" dirty="0"/>
          </a:p>
          <a:p>
            <a:endParaRPr lang="en-GB" dirty="0"/>
          </a:p>
        </p:txBody>
      </p:sp>
    </p:spTree>
    <p:extLst>
      <p:ext uri="{BB962C8B-B14F-4D97-AF65-F5344CB8AC3E}">
        <p14:creationId xmlns:p14="http://schemas.microsoft.com/office/powerpoint/2010/main" val="427113920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a:extLst>
              <a:ext uri="{FF2B5EF4-FFF2-40B4-BE49-F238E27FC236}">
                <a16:creationId xmlns:a16="http://schemas.microsoft.com/office/drawing/2014/main" id="{5668E9F7-4412-9AF4-E708-480CA3CDFCA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9591" y="182562"/>
            <a:ext cx="5754687" cy="6675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2684297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FBE3806-255B-DDE8-3F76-0B8CDF3C3139}"/>
              </a:ext>
            </a:extLst>
          </p:cNvPr>
          <p:cNvPicPr>
            <a:picLocks noChangeAspect="1"/>
          </p:cNvPicPr>
          <p:nvPr/>
        </p:nvPicPr>
        <p:blipFill>
          <a:blip r:embed="rId2"/>
          <a:stretch>
            <a:fillRect/>
          </a:stretch>
        </p:blipFill>
        <p:spPr>
          <a:xfrm>
            <a:off x="1919878" y="639838"/>
            <a:ext cx="8352244" cy="5578323"/>
          </a:xfrm>
          <a:prstGeom prst="rect">
            <a:avLst/>
          </a:prstGeom>
        </p:spPr>
      </p:pic>
    </p:spTree>
    <p:extLst>
      <p:ext uri="{BB962C8B-B14F-4D97-AF65-F5344CB8AC3E}">
        <p14:creationId xmlns:p14="http://schemas.microsoft.com/office/powerpoint/2010/main" val="330958758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714B3A7-A05F-CE53-4FC1-6E665E7830A7}"/>
              </a:ext>
            </a:extLst>
          </p:cNvPr>
          <p:cNvPicPr>
            <a:picLocks noChangeAspect="1"/>
          </p:cNvPicPr>
          <p:nvPr/>
        </p:nvPicPr>
        <p:blipFill>
          <a:blip r:embed="rId2"/>
          <a:stretch>
            <a:fillRect/>
          </a:stretch>
        </p:blipFill>
        <p:spPr>
          <a:xfrm>
            <a:off x="2039337" y="0"/>
            <a:ext cx="8113325" cy="6084994"/>
          </a:xfrm>
          <a:prstGeom prst="rect">
            <a:avLst/>
          </a:prstGeom>
        </p:spPr>
      </p:pic>
    </p:spTree>
    <p:extLst>
      <p:ext uri="{BB962C8B-B14F-4D97-AF65-F5344CB8AC3E}">
        <p14:creationId xmlns:p14="http://schemas.microsoft.com/office/powerpoint/2010/main" val="397604138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1C92D93-D88D-0563-0BBA-780916670FB7}"/>
              </a:ext>
            </a:extLst>
          </p:cNvPr>
          <p:cNvPicPr>
            <a:picLocks noChangeAspect="1"/>
          </p:cNvPicPr>
          <p:nvPr/>
        </p:nvPicPr>
        <p:blipFill>
          <a:blip r:embed="rId2"/>
          <a:stretch>
            <a:fillRect/>
          </a:stretch>
        </p:blipFill>
        <p:spPr>
          <a:xfrm>
            <a:off x="863600" y="-304800"/>
            <a:ext cx="9956798" cy="7467600"/>
          </a:xfrm>
          <a:prstGeom prst="rect">
            <a:avLst/>
          </a:prstGeom>
        </p:spPr>
      </p:pic>
    </p:spTree>
    <p:extLst>
      <p:ext uri="{BB962C8B-B14F-4D97-AF65-F5344CB8AC3E}">
        <p14:creationId xmlns:p14="http://schemas.microsoft.com/office/powerpoint/2010/main" val="211951946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9F649FA4D4A95A45B905536BF4DC97F3" ma:contentTypeVersion="14" ma:contentTypeDescription="Create a new document." ma:contentTypeScope="" ma:versionID="6d84f18be69d40872d13d5237ead0517">
  <xsd:schema xmlns:xsd="http://www.w3.org/2001/XMLSchema" xmlns:xs="http://www.w3.org/2001/XMLSchema" xmlns:p="http://schemas.microsoft.com/office/2006/metadata/properties" xmlns:ns2="bcc43308-4cf2-422a-bf29-a26092311df1" xmlns:ns3="b9f8629c-7934-4558-b57b-d14fbcec0d04" targetNamespace="http://schemas.microsoft.com/office/2006/metadata/properties" ma:root="true" ma:fieldsID="04b9b6abb634c7580f075c0355140d42" ns2:_="" ns3:_="">
    <xsd:import namespace="bcc43308-4cf2-422a-bf29-a26092311df1"/>
    <xsd:import namespace="b9f8629c-7934-4558-b57b-d14fbcec0d04"/>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lcf76f155ced4ddcb4097134ff3c332f" minOccurs="0"/>
                <xsd:element ref="ns3:TaxCatchAll" minOccurs="0"/>
                <xsd:element ref="ns2:MediaServiceGenerationTime" minOccurs="0"/>
                <xsd:element ref="ns2:MediaServiceEventHashCode" minOccurs="0"/>
                <xsd:element ref="ns2:MediaServiceDateTaken" minOccurs="0"/>
                <xsd:element ref="ns2:MediaServiceLocation"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cc43308-4cf2-422a-bf29-a26092311df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lcf76f155ced4ddcb4097134ff3c332f" ma:index="15" nillable="true" ma:taxonomy="true" ma:internalName="lcf76f155ced4ddcb4097134ff3c332f" ma:taxonomyFieldName="MediaServiceImageTags" ma:displayName="Image Tags" ma:readOnly="false" ma:fieldId="{5cf76f15-5ced-4ddc-b409-7134ff3c332f}" ma:taxonomyMulti="true" ma:sspId="eef07030-0f6a-43b1-b2b9-3b252e59dea7" ma:termSetId="09814cd3-568e-fe90-9814-8d621ff8fb84" ma:anchorId="fba54fb3-c3e1-fe81-a776-ca4b69148c4d" ma:open="true" ma:isKeyword="false">
      <xsd:complexType>
        <xsd:sequence>
          <xsd:element ref="pc:Terms" minOccurs="0" maxOccurs="1"/>
        </xsd:sequence>
      </xsd:complex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DateTaken" ma:index="19" nillable="true" ma:displayName="MediaServiceDateTaken" ma:hidden="true" ma:internalName="MediaServiceDateTaken" ma:readOnly="true">
      <xsd:simpleType>
        <xsd:restriction base="dms:Text"/>
      </xsd:simpleType>
    </xsd:element>
    <xsd:element name="MediaServiceLocation" ma:index="20" nillable="true" ma:displayName="Location" ma:internalName="MediaServiceLocation" ma:readOnly="true">
      <xsd:simpleType>
        <xsd:restriction base="dms:Text"/>
      </xsd:simpleType>
    </xsd:element>
    <xsd:element name="MediaServiceOCR" ma:index="21"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b9f8629c-7934-4558-b57b-d14fbcec0d04"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16" nillable="true" ma:displayName="Taxonomy Catch All Column" ma:hidden="true" ma:list="{2ebb6fc0-c049-4f59-b423-7fc88982c188}" ma:internalName="TaxCatchAll" ma:showField="CatchAllData" ma:web="b9f8629c-7934-4558-b57b-d14fbcec0d04">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0662A20E-801A-4769-9273-F9FDEF78D871}"/>
</file>

<file path=customXml/itemProps2.xml><?xml version="1.0" encoding="utf-8"?>
<ds:datastoreItem xmlns:ds="http://schemas.openxmlformats.org/officeDocument/2006/customXml" ds:itemID="{82E393BB-BE64-4A13-A2A7-3F0F124EAB66}"/>
</file>

<file path=docProps/app.xml><?xml version="1.0" encoding="utf-8"?>
<Properties xmlns="http://schemas.openxmlformats.org/officeDocument/2006/extended-properties" xmlns:vt="http://schemas.openxmlformats.org/officeDocument/2006/docPropsVTypes">
  <TotalTime>34</TotalTime>
  <Words>254</Words>
  <Application>Microsoft Office PowerPoint</Application>
  <PresentationFormat>Widescreen</PresentationFormat>
  <Paragraphs>28</Paragraphs>
  <Slides>30</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30</vt:i4>
      </vt:variant>
    </vt:vector>
  </HeadingPairs>
  <TitlesOfParts>
    <vt:vector size="34" baseType="lpstr">
      <vt:lpstr>Arial</vt:lpstr>
      <vt:lpstr>Calibri</vt:lpstr>
      <vt:lpstr>Calibri Light</vt:lpstr>
      <vt:lpstr>Office Theme</vt:lpstr>
      <vt:lpstr>Globelics Academy 2022, Tampere</vt:lpstr>
      <vt:lpstr>PowerPoint Presentation</vt:lpstr>
      <vt:lpstr>PowerPoint Presentation</vt:lpstr>
      <vt:lpstr>PowerPoint Presentation</vt:lpstr>
      <vt:lpstr>Today’s lecture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Regional Innovation Systems</vt:lpstr>
      <vt:lpstr>PowerPoint Presentation</vt:lpstr>
      <vt:lpstr>Regional Policy for Innovation…. </vt:lpstr>
      <vt:lpstr>PowerPoint Presentation</vt:lpstr>
      <vt:lpstr>PowerPoint Presentation</vt:lpstr>
      <vt:lpstr>PowerPoint Presentation</vt:lpstr>
      <vt:lpstr>PowerPoint Presentation</vt:lpstr>
      <vt:lpstr>PowerPoint Presentation</vt:lpstr>
      <vt:lpstr>PowerPoint Presentation</vt:lpstr>
      <vt:lpstr>Regional Politics….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Globelics Academy 2022, Tampere</dc:title>
  <dc:creator>Rhiannon Pugh</dc:creator>
  <cp:lastModifiedBy>Rhiannon Pugh</cp:lastModifiedBy>
  <cp:revision>1</cp:revision>
  <dcterms:created xsi:type="dcterms:W3CDTF">2022-08-06T10:00:52Z</dcterms:created>
  <dcterms:modified xsi:type="dcterms:W3CDTF">2022-08-06T10:35:23Z</dcterms:modified>
</cp:coreProperties>
</file>