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sldIdLst>
    <p:sldId id="256" r:id="rId2"/>
  </p:sldIdLst>
  <p:sldSz cx="42803763"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234" userDrawn="1">
          <p15:clr>
            <a:srgbClr val="A4A3A4"/>
          </p15:clr>
        </p15:guide>
        <p15:guide id="3" pos="24481" userDrawn="1">
          <p15:clr>
            <a:srgbClr val="A4A3A4"/>
          </p15:clr>
        </p15:guide>
        <p15:guide id="4" orient="horz" pos="18630" userDrawn="1">
          <p15:clr>
            <a:srgbClr val="A4A3A4"/>
          </p15:clr>
        </p15:guide>
        <p15:guide id="5" orient="horz" pos="441" userDrawn="1">
          <p15:clr>
            <a:srgbClr val="A4A3A4"/>
          </p15:clr>
        </p15:guide>
        <p15:guide id="6" orient="horz" pos="2301" userDrawn="1">
          <p15:clr>
            <a:srgbClr val="A4A3A4"/>
          </p15:clr>
        </p15:guide>
        <p15:guide id="7" pos="1472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72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B55F07-C497-4908-9CD7-47CB1BFA5BFE}" v="33" dt="2022-08-25T08:48:39.4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99" autoAdjust="0"/>
    <p:restoredTop sz="97406" autoAdjust="0"/>
  </p:normalViewPr>
  <p:slideViewPr>
    <p:cSldViewPr snapToGrid="0">
      <p:cViewPr varScale="1">
        <p:scale>
          <a:sx n="27" d="100"/>
          <a:sy n="27" d="100"/>
        </p:scale>
        <p:origin x="900" y="156"/>
      </p:cViewPr>
      <p:guideLst>
        <p:guide pos="1234"/>
        <p:guide pos="24481"/>
        <p:guide orient="horz" pos="18630"/>
        <p:guide orient="horz" pos="441"/>
        <p:guide orient="horz" pos="2301"/>
        <p:guide pos="14729"/>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8-18T10:12:06.522"/>
    </inkml:context>
    <inkml:brush xml:id="br0">
      <inkml:brushProperty name="width" value="0.05" units="cm"/>
      <inkml:brushProperty name="height" value="0.05" units="cm"/>
      <inkml:brushProperty name="color" value="#E71224"/>
    </inkml:brush>
  </inkml:definitions>
  <inkml:trace contextRef="#ctx0" brushRef="#br0">0 0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8-18T10:12:14.145"/>
    </inkml:context>
    <inkml:brush xml:id="br0">
      <inkml:brushProperty name="width" value="0.05" units="cm"/>
      <inkml:brushProperty name="height" value="0.05" units="cm"/>
      <inkml:brushProperty name="color" value="#E71224"/>
    </inkml:brush>
  </inkml:definitions>
  <inkml:trace contextRef="#ctx0" brushRef="#br0">0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8-18T10:12:14.778"/>
    </inkml:context>
    <inkml:brush xml:id="br0">
      <inkml:brushProperty name="width" value="0.05" units="cm"/>
      <inkml:brushProperty name="height" value="0.05" units="cm"/>
      <inkml:brushProperty name="color" value="#E71224"/>
    </inkml:brush>
  </inkml:definitions>
  <inkml:trace contextRef="#ctx0" brushRef="#br0">0 0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8-18T10:13:52.840"/>
    </inkml:context>
    <inkml:brush xml:id="br0">
      <inkml:brushProperty name="width" value="0.05" units="cm"/>
      <inkml:brushProperty name="height" value="0.05" units="cm"/>
      <inkml:brushProperty name="color" value="#E71224"/>
    </inkml:brush>
  </inkml:definitions>
  <inkml:trace contextRef="#ctx0" brushRef="#br0">0 0 24575,'0'0'-8191</inkml:trace>
</inkml:ink>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5" name="Grafik 4" descr="Ein Bild, das Text, Himmel enthält.&#10;&#10;Automatisch generierte Beschreibung">
            <a:extLst>
              <a:ext uri="{FF2B5EF4-FFF2-40B4-BE49-F238E27FC236}">
                <a16:creationId xmlns:a16="http://schemas.microsoft.com/office/drawing/2014/main" id="{9E9E2B7C-AEBC-01AD-7F19-F0A0E5ECBAF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402" t="69782" r="4402" b="-1"/>
          <a:stretch/>
        </p:blipFill>
        <p:spPr>
          <a:xfrm rot="16200000">
            <a:off x="-14419065" y="14419061"/>
            <a:ext cx="30275215" cy="1437085"/>
          </a:xfrm>
          <a:prstGeom prst="rect">
            <a:avLst/>
          </a:prstGeom>
        </p:spPr>
      </p:pic>
      <p:pic>
        <p:nvPicPr>
          <p:cNvPr id="13" name="Grafik 12">
            <a:extLst>
              <a:ext uri="{FF2B5EF4-FFF2-40B4-BE49-F238E27FC236}">
                <a16:creationId xmlns:a16="http://schemas.microsoft.com/office/drawing/2014/main" id="{8E72CC26-49D5-6151-0C9F-5362717EB7A9}"/>
              </a:ext>
            </a:extLst>
          </p:cNvPr>
          <p:cNvPicPr>
            <a:picLocks noChangeAspect="1"/>
          </p:cNvPicPr>
          <p:nvPr userDrawn="1"/>
        </p:nvPicPr>
        <p:blipFill rotWithShape="1">
          <a:blip r:embed="rId3">
            <a:alphaModFix/>
            <a:extLst>
              <a:ext uri="{28A0092B-C50C-407E-A947-70E740481C1C}">
                <a14:useLocalDpi xmlns:a14="http://schemas.microsoft.com/office/drawing/2010/main" val="0"/>
              </a:ext>
            </a:extLst>
          </a:blip>
          <a:srcRect l="4414" r="4414" b="50000"/>
          <a:stretch/>
        </p:blipFill>
        <p:spPr>
          <a:xfrm rot="16200000">
            <a:off x="26045267" y="13516714"/>
            <a:ext cx="30275215" cy="3241776"/>
          </a:xfrm>
          <a:prstGeom prst="rect">
            <a:avLst/>
          </a:prstGeom>
        </p:spPr>
      </p:pic>
    </p:spTree>
    <p:extLst>
      <p:ext uri="{BB962C8B-B14F-4D97-AF65-F5344CB8AC3E}">
        <p14:creationId xmlns:p14="http://schemas.microsoft.com/office/powerpoint/2010/main" val="322681683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2759" y="1611882"/>
            <a:ext cx="36918246" cy="585180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2942759" y="8059374"/>
            <a:ext cx="36918246" cy="1920934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942759" y="28060644"/>
            <a:ext cx="9630847" cy="1611875"/>
          </a:xfrm>
          <a:prstGeom prst="rect">
            <a:avLst/>
          </a:prstGeom>
        </p:spPr>
        <p:txBody>
          <a:bodyPr vert="horz" lIns="91440" tIns="45720" rIns="91440" bIns="45720" rtlCol="0" anchor="ctr"/>
          <a:lstStyle>
            <a:lvl1pPr algn="l">
              <a:defRPr sz="5298">
                <a:solidFill>
                  <a:schemeClr val="tx1">
                    <a:tint val="75000"/>
                  </a:schemeClr>
                </a:solidFill>
              </a:defRPr>
            </a:lvl1pPr>
          </a:lstStyle>
          <a:p>
            <a:fld id="{CC758AB8-FCE9-462E-830A-01A2BBFB8D29}" type="datetimeFigureOut">
              <a:rPr lang="fi-FI" smtClean="0"/>
              <a:t>30.8.2022</a:t>
            </a:fld>
            <a:endParaRPr lang="fi-FI"/>
          </a:p>
        </p:txBody>
      </p:sp>
      <p:sp>
        <p:nvSpPr>
          <p:cNvPr id="5" name="Footer Placeholder 4"/>
          <p:cNvSpPr>
            <a:spLocks noGrp="1"/>
          </p:cNvSpPr>
          <p:nvPr>
            <p:ph type="ftr" sz="quarter" idx="3"/>
          </p:nvPr>
        </p:nvSpPr>
        <p:spPr>
          <a:xfrm>
            <a:off x="14178747" y="28060644"/>
            <a:ext cx="14446270" cy="1611875"/>
          </a:xfrm>
          <a:prstGeom prst="rect">
            <a:avLst/>
          </a:prstGeom>
        </p:spPr>
        <p:txBody>
          <a:bodyPr vert="horz" lIns="91440" tIns="45720" rIns="91440" bIns="45720" rtlCol="0" anchor="ctr"/>
          <a:lstStyle>
            <a:lvl1pPr algn="ctr">
              <a:defRPr sz="5298">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30230157" y="28060644"/>
            <a:ext cx="9630847" cy="1611875"/>
          </a:xfrm>
          <a:prstGeom prst="rect">
            <a:avLst/>
          </a:prstGeom>
        </p:spPr>
        <p:txBody>
          <a:bodyPr vert="horz" lIns="91440" tIns="45720" rIns="91440" bIns="45720" rtlCol="0" anchor="ctr"/>
          <a:lstStyle>
            <a:lvl1pPr algn="r">
              <a:defRPr sz="5298">
                <a:solidFill>
                  <a:schemeClr val="tx1">
                    <a:tint val="75000"/>
                  </a:schemeClr>
                </a:solidFill>
              </a:defRPr>
            </a:lvl1pPr>
          </a:lstStyle>
          <a:p>
            <a:fld id="{F8F3FCF3-E0DC-4AF1-88BF-31600C92E890}" type="slidenum">
              <a:rPr lang="fi-FI" smtClean="0"/>
              <a:t>‹Nr.›</a:t>
            </a:fld>
            <a:endParaRPr lang="fi-FI"/>
          </a:p>
        </p:txBody>
      </p:sp>
    </p:spTree>
    <p:extLst>
      <p:ext uri="{BB962C8B-B14F-4D97-AF65-F5344CB8AC3E}">
        <p14:creationId xmlns:p14="http://schemas.microsoft.com/office/powerpoint/2010/main" val="1074879715"/>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4036710" rtl="0" eaLnBrk="1" latinLnBrk="0" hangingPunct="1">
        <a:lnSpc>
          <a:spcPct val="90000"/>
        </a:lnSpc>
        <a:spcBef>
          <a:spcPct val="0"/>
        </a:spcBef>
        <a:buNone/>
        <a:defRPr sz="19424" kern="1200">
          <a:solidFill>
            <a:schemeClr val="tx1"/>
          </a:solidFill>
          <a:latin typeface="+mj-lt"/>
          <a:ea typeface="+mj-ea"/>
          <a:cs typeface="+mj-cs"/>
        </a:defRPr>
      </a:lvl1pPr>
    </p:titleStyle>
    <p:bodyStyle>
      <a:lvl1pPr marL="1009178" indent="-1009178" algn="l" defTabSz="4036710" rtl="0" eaLnBrk="1" latinLnBrk="0" hangingPunct="1">
        <a:lnSpc>
          <a:spcPct val="90000"/>
        </a:lnSpc>
        <a:spcBef>
          <a:spcPts val="4415"/>
        </a:spcBef>
        <a:buFont typeface="Arial" panose="020B0604020202020204" pitchFamily="34" charset="0"/>
        <a:buChar char="•"/>
        <a:defRPr sz="12361" kern="1200">
          <a:solidFill>
            <a:schemeClr val="tx1"/>
          </a:solidFill>
          <a:latin typeface="+mn-lt"/>
          <a:ea typeface="+mn-ea"/>
          <a:cs typeface="+mn-cs"/>
        </a:defRPr>
      </a:lvl1pPr>
      <a:lvl2pPr marL="3027533" indent="-1009178" algn="l" defTabSz="4036710" rtl="0" eaLnBrk="1" latinLnBrk="0" hangingPunct="1">
        <a:lnSpc>
          <a:spcPct val="90000"/>
        </a:lnSpc>
        <a:spcBef>
          <a:spcPts val="2207"/>
        </a:spcBef>
        <a:buFont typeface="Arial" panose="020B0604020202020204" pitchFamily="34" charset="0"/>
        <a:buChar char="•"/>
        <a:defRPr sz="10595" kern="1200">
          <a:solidFill>
            <a:schemeClr val="tx1"/>
          </a:solidFill>
          <a:latin typeface="+mn-lt"/>
          <a:ea typeface="+mn-ea"/>
          <a:cs typeface="+mn-cs"/>
        </a:defRPr>
      </a:lvl2pPr>
      <a:lvl3pPr marL="5045888" indent="-1009178" algn="l" defTabSz="4036710" rtl="0" eaLnBrk="1" latinLnBrk="0" hangingPunct="1">
        <a:lnSpc>
          <a:spcPct val="90000"/>
        </a:lnSpc>
        <a:spcBef>
          <a:spcPts val="2207"/>
        </a:spcBef>
        <a:buFont typeface="Arial" panose="020B0604020202020204" pitchFamily="34" charset="0"/>
        <a:buChar char="•"/>
        <a:defRPr sz="8829" kern="1200">
          <a:solidFill>
            <a:schemeClr val="tx1"/>
          </a:solidFill>
          <a:latin typeface="+mn-lt"/>
          <a:ea typeface="+mn-ea"/>
          <a:cs typeface="+mn-cs"/>
        </a:defRPr>
      </a:lvl3pPr>
      <a:lvl4pPr marL="706424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4pPr>
      <a:lvl5pPr marL="908259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5pPr>
      <a:lvl6pPr marL="1110095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6pPr>
      <a:lvl7pPr marL="1311930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7pPr>
      <a:lvl8pPr marL="1513766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8pPr>
      <a:lvl9pPr marL="17156019"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9pPr>
    </p:bodyStyle>
    <p:otherStyle>
      <a:defPPr>
        <a:defRPr lang="en-US"/>
      </a:defPPr>
      <a:lvl1pPr marL="0" algn="l" defTabSz="4036710" rtl="0" eaLnBrk="1" latinLnBrk="0" hangingPunct="1">
        <a:defRPr sz="7946" kern="1200">
          <a:solidFill>
            <a:schemeClr val="tx1"/>
          </a:solidFill>
          <a:latin typeface="+mn-lt"/>
          <a:ea typeface="+mn-ea"/>
          <a:cs typeface="+mn-cs"/>
        </a:defRPr>
      </a:lvl1pPr>
      <a:lvl2pPr marL="2018355" algn="l" defTabSz="4036710" rtl="0" eaLnBrk="1" latinLnBrk="0" hangingPunct="1">
        <a:defRPr sz="7946" kern="1200">
          <a:solidFill>
            <a:schemeClr val="tx1"/>
          </a:solidFill>
          <a:latin typeface="+mn-lt"/>
          <a:ea typeface="+mn-ea"/>
          <a:cs typeface="+mn-cs"/>
        </a:defRPr>
      </a:lvl2pPr>
      <a:lvl3pPr marL="4036710" algn="l" defTabSz="4036710" rtl="0" eaLnBrk="1" latinLnBrk="0" hangingPunct="1">
        <a:defRPr sz="7946" kern="1200">
          <a:solidFill>
            <a:schemeClr val="tx1"/>
          </a:solidFill>
          <a:latin typeface="+mn-lt"/>
          <a:ea typeface="+mn-ea"/>
          <a:cs typeface="+mn-cs"/>
        </a:defRPr>
      </a:lvl3pPr>
      <a:lvl4pPr marL="6055065" algn="l" defTabSz="4036710" rtl="0" eaLnBrk="1" latinLnBrk="0" hangingPunct="1">
        <a:defRPr sz="7946" kern="1200">
          <a:solidFill>
            <a:schemeClr val="tx1"/>
          </a:solidFill>
          <a:latin typeface="+mn-lt"/>
          <a:ea typeface="+mn-ea"/>
          <a:cs typeface="+mn-cs"/>
        </a:defRPr>
      </a:lvl4pPr>
      <a:lvl5pPr marL="8073420" algn="l" defTabSz="4036710" rtl="0" eaLnBrk="1" latinLnBrk="0" hangingPunct="1">
        <a:defRPr sz="7946" kern="1200">
          <a:solidFill>
            <a:schemeClr val="tx1"/>
          </a:solidFill>
          <a:latin typeface="+mn-lt"/>
          <a:ea typeface="+mn-ea"/>
          <a:cs typeface="+mn-cs"/>
        </a:defRPr>
      </a:lvl5pPr>
      <a:lvl6pPr marL="10091776" algn="l" defTabSz="4036710" rtl="0" eaLnBrk="1" latinLnBrk="0" hangingPunct="1">
        <a:defRPr sz="7946" kern="1200">
          <a:solidFill>
            <a:schemeClr val="tx1"/>
          </a:solidFill>
          <a:latin typeface="+mn-lt"/>
          <a:ea typeface="+mn-ea"/>
          <a:cs typeface="+mn-cs"/>
        </a:defRPr>
      </a:lvl6pPr>
      <a:lvl7pPr marL="12110131" algn="l" defTabSz="4036710" rtl="0" eaLnBrk="1" latinLnBrk="0" hangingPunct="1">
        <a:defRPr sz="7946" kern="1200">
          <a:solidFill>
            <a:schemeClr val="tx1"/>
          </a:solidFill>
          <a:latin typeface="+mn-lt"/>
          <a:ea typeface="+mn-ea"/>
          <a:cs typeface="+mn-cs"/>
        </a:defRPr>
      </a:lvl7pPr>
      <a:lvl8pPr marL="14128486" algn="l" defTabSz="4036710" rtl="0" eaLnBrk="1" latinLnBrk="0" hangingPunct="1">
        <a:defRPr sz="7946" kern="1200">
          <a:solidFill>
            <a:schemeClr val="tx1"/>
          </a:solidFill>
          <a:latin typeface="+mn-lt"/>
          <a:ea typeface="+mn-ea"/>
          <a:cs typeface="+mn-cs"/>
        </a:defRPr>
      </a:lvl8pPr>
      <a:lvl9pPr marL="16146841" algn="l" defTabSz="4036710" rtl="0" eaLnBrk="1" latinLnBrk="0" hangingPunct="1">
        <a:defRPr sz="79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8" Type="http://schemas.openxmlformats.org/officeDocument/2006/relationships/customXml" Target="../ink/ink4.xml"/><Relationship Id="rId17" Type="http://schemas.openxmlformats.org/officeDocument/2006/relationships/customXml" Target="../ink/ink3.xml"/><Relationship Id="rId2" Type="http://schemas.openxmlformats.org/officeDocument/2006/relationships/customXml" Target="../ink/ink1.xml"/><Relationship Id="rId16" Type="http://schemas.openxmlformats.org/officeDocument/2006/relationships/customXml" Target="../ink/ink2.xml"/><Relationship Id="rId20" Type="http://schemas.openxmlformats.org/officeDocument/2006/relationships/hyperlink" Target="mailto:icomaas@tuni.fi" TargetMode="External"/><Relationship Id="rId1" Type="http://schemas.openxmlformats.org/officeDocument/2006/relationships/slideLayout" Target="../slideLayouts/slideLayout1.xml"/><Relationship Id="rId15" Type="http://schemas.openxmlformats.org/officeDocument/2006/relationships/image" Target="../media/image8.png"/><Relationship Id="rId19" Type="http://schemas.openxmlformats.org/officeDocument/2006/relationships/hyperlink" Target="https://events.tuni.fi/icomaas2022/submiss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10" name="Freihand 9">
                <a:extLst>
                  <a:ext uri="{FF2B5EF4-FFF2-40B4-BE49-F238E27FC236}">
                    <a16:creationId xmlns:a16="http://schemas.microsoft.com/office/drawing/2014/main" id="{7BC32CA6-A909-C5C8-EF66-E7CECD3887D8}"/>
                  </a:ext>
                </a:extLst>
              </p14:cNvPr>
              <p14:cNvContentPartPr/>
              <p14:nvPr/>
            </p14:nvContentPartPr>
            <p14:xfrm>
              <a:off x="35940280" y="19760560"/>
              <a:ext cx="360" cy="360"/>
            </p14:xfrm>
          </p:contentPart>
        </mc:Choice>
        <mc:Fallback xmlns="">
          <p:pic>
            <p:nvPicPr>
              <p:cNvPr id="10" name="Freihand 9">
                <a:extLst>
                  <a:ext uri="{FF2B5EF4-FFF2-40B4-BE49-F238E27FC236}">
                    <a16:creationId xmlns:a16="http://schemas.microsoft.com/office/drawing/2014/main" id="{7BC32CA6-A909-C5C8-EF66-E7CECD3887D8}"/>
                  </a:ext>
                </a:extLst>
              </p:cNvPr>
              <p:cNvPicPr/>
              <p:nvPr/>
            </p:nvPicPr>
            <p:blipFill>
              <a:blip r:embed="rId15"/>
              <a:stretch>
                <a:fillRect/>
              </a:stretch>
            </p:blipFill>
            <p:spPr>
              <a:xfrm>
                <a:off x="35931280" y="1975156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1" name="Freihand 10">
                <a:extLst>
                  <a:ext uri="{FF2B5EF4-FFF2-40B4-BE49-F238E27FC236}">
                    <a16:creationId xmlns:a16="http://schemas.microsoft.com/office/drawing/2014/main" id="{D86B753A-1F65-A28F-1296-F4C0CFE8A2DB}"/>
                  </a:ext>
                </a:extLst>
              </p14:cNvPr>
              <p14:cNvContentPartPr/>
              <p14:nvPr/>
            </p14:nvContentPartPr>
            <p14:xfrm>
              <a:off x="36130360" y="18807280"/>
              <a:ext cx="360" cy="360"/>
            </p14:xfrm>
          </p:contentPart>
        </mc:Choice>
        <mc:Fallback xmlns="">
          <p:pic>
            <p:nvPicPr>
              <p:cNvPr id="11" name="Freihand 10">
                <a:extLst>
                  <a:ext uri="{FF2B5EF4-FFF2-40B4-BE49-F238E27FC236}">
                    <a16:creationId xmlns:a16="http://schemas.microsoft.com/office/drawing/2014/main" id="{D86B753A-1F65-A28F-1296-F4C0CFE8A2DB}"/>
                  </a:ext>
                </a:extLst>
              </p:cNvPr>
              <p:cNvPicPr/>
              <p:nvPr/>
            </p:nvPicPr>
            <p:blipFill>
              <a:blip r:embed="rId15"/>
              <a:stretch>
                <a:fillRect/>
              </a:stretch>
            </p:blipFill>
            <p:spPr>
              <a:xfrm>
                <a:off x="36121360" y="1879828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2" name="Freihand 11">
                <a:extLst>
                  <a:ext uri="{FF2B5EF4-FFF2-40B4-BE49-F238E27FC236}">
                    <a16:creationId xmlns:a16="http://schemas.microsoft.com/office/drawing/2014/main" id="{7F56ED98-B336-B592-24AC-4BB43C515B32}"/>
                  </a:ext>
                </a:extLst>
              </p14:cNvPr>
              <p14:cNvContentPartPr/>
              <p14:nvPr/>
            </p14:nvContentPartPr>
            <p14:xfrm>
              <a:off x="43674520" y="19570480"/>
              <a:ext cx="360" cy="360"/>
            </p14:xfrm>
          </p:contentPart>
        </mc:Choice>
        <mc:Fallback xmlns="">
          <p:pic>
            <p:nvPicPr>
              <p:cNvPr id="12" name="Freihand 11">
                <a:extLst>
                  <a:ext uri="{FF2B5EF4-FFF2-40B4-BE49-F238E27FC236}">
                    <a16:creationId xmlns:a16="http://schemas.microsoft.com/office/drawing/2014/main" id="{7F56ED98-B336-B592-24AC-4BB43C515B32}"/>
                  </a:ext>
                </a:extLst>
              </p:cNvPr>
              <p:cNvPicPr/>
              <p:nvPr/>
            </p:nvPicPr>
            <p:blipFill>
              <a:blip r:embed="rId15"/>
              <a:stretch>
                <a:fillRect/>
              </a:stretch>
            </p:blipFill>
            <p:spPr>
              <a:xfrm>
                <a:off x="43665520" y="1956148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3" name="Freihand 12">
                <a:extLst>
                  <a:ext uri="{FF2B5EF4-FFF2-40B4-BE49-F238E27FC236}">
                    <a16:creationId xmlns:a16="http://schemas.microsoft.com/office/drawing/2014/main" id="{6B07CB80-EF22-8E70-20C6-C41B31C90FA0}"/>
                  </a:ext>
                </a:extLst>
              </p14:cNvPr>
              <p14:cNvContentPartPr/>
              <p14:nvPr/>
            </p14:nvContentPartPr>
            <p14:xfrm>
              <a:off x="33653560" y="9093040"/>
              <a:ext cx="360" cy="360"/>
            </p14:xfrm>
          </p:contentPart>
        </mc:Choice>
        <mc:Fallback xmlns="">
          <p:pic>
            <p:nvPicPr>
              <p:cNvPr id="13" name="Freihand 12">
                <a:extLst>
                  <a:ext uri="{FF2B5EF4-FFF2-40B4-BE49-F238E27FC236}">
                    <a16:creationId xmlns:a16="http://schemas.microsoft.com/office/drawing/2014/main" id="{6B07CB80-EF22-8E70-20C6-C41B31C90FA0}"/>
                  </a:ext>
                </a:extLst>
              </p:cNvPr>
              <p:cNvPicPr/>
              <p:nvPr/>
            </p:nvPicPr>
            <p:blipFill>
              <a:blip r:embed="rId15"/>
              <a:stretch>
                <a:fillRect/>
              </a:stretch>
            </p:blipFill>
            <p:spPr>
              <a:xfrm>
                <a:off x="33644560" y="9084040"/>
                <a:ext cx="18000" cy="18000"/>
              </a:xfrm>
              <a:prstGeom prst="rect">
                <a:avLst/>
              </a:prstGeom>
            </p:spPr>
          </p:pic>
        </mc:Fallback>
      </mc:AlternateContent>
      <p:sp>
        <p:nvSpPr>
          <p:cNvPr id="20" name="Textfeld 19">
            <a:extLst>
              <a:ext uri="{FF2B5EF4-FFF2-40B4-BE49-F238E27FC236}">
                <a16:creationId xmlns:a16="http://schemas.microsoft.com/office/drawing/2014/main" id="{279554AB-E79D-E118-F533-9ED0E815ABF3}"/>
              </a:ext>
            </a:extLst>
          </p:cNvPr>
          <p:cNvSpPr txBox="1"/>
          <p:nvPr/>
        </p:nvSpPr>
        <p:spPr>
          <a:xfrm>
            <a:off x="1958975" y="700088"/>
            <a:ext cx="21423313" cy="2952749"/>
          </a:xfrm>
          <a:prstGeom prst="rect">
            <a:avLst/>
          </a:prstGeom>
          <a:noFill/>
        </p:spPr>
        <p:txBody>
          <a:bodyPr wrap="square" rtlCol="0">
            <a:noAutofit/>
          </a:bodyPr>
          <a:lstStyle/>
          <a:p>
            <a:r>
              <a:rPr lang="en-US" sz="8000" b="1" dirty="0">
                <a:solidFill>
                  <a:srgbClr val="39729B"/>
                </a:solidFill>
              </a:rPr>
              <a:t>Title, Calibri Bold, max 2 lines, ~80pt</a:t>
            </a:r>
          </a:p>
          <a:p>
            <a:r>
              <a:rPr lang="en-US" sz="8000" b="1" dirty="0">
                <a:solidFill>
                  <a:srgbClr val="39729B"/>
                </a:solidFill>
              </a:rPr>
              <a:t>Blue color for titles: R57 B114 G155</a:t>
            </a:r>
            <a:endParaRPr lang="fi-FI" sz="8000" b="1" dirty="0">
              <a:solidFill>
                <a:srgbClr val="39729B"/>
              </a:solidFill>
            </a:endParaRPr>
          </a:p>
        </p:txBody>
      </p:sp>
      <p:sp>
        <p:nvSpPr>
          <p:cNvPr id="21" name="Textfeld 20">
            <a:extLst>
              <a:ext uri="{FF2B5EF4-FFF2-40B4-BE49-F238E27FC236}">
                <a16:creationId xmlns:a16="http://schemas.microsoft.com/office/drawing/2014/main" id="{61802514-900B-B1AC-2C4A-8831133D35DF}"/>
              </a:ext>
            </a:extLst>
          </p:cNvPr>
          <p:cNvSpPr txBox="1"/>
          <p:nvPr/>
        </p:nvSpPr>
        <p:spPr>
          <a:xfrm>
            <a:off x="23382288" y="700088"/>
            <a:ext cx="15481300" cy="1278000"/>
          </a:xfrm>
          <a:prstGeom prst="rect">
            <a:avLst/>
          </a:prstGeom>
          <a:noFill/>
        </p:spPr>
        <p:txBody>
          <a:bodyPr wrap="square" rtlCol="0" anchor="ctr">
            <a:noAutofit/>
          </a:bodyPr>
          <a:lstStyle/>
          <a:p>
            <a:pPr lvl="1"/>
            <a:r>
              <a:rPr lang="en-US" sz="6600" dirty="0">
                <a:solidFill>
                  <a:srgbClr val="39729B"/>
                </a:solidFill>
              </a:rPr>
              <a:t>Author name, Calibri 66pt</a:t>
            </a:r>
            <a:endParaRPr lang="fi-FI" sz="6600" dirty="0">
              <a:solidFill>
                <a:srgbClr val="39729B"/>
              </a:solidFill>
            </a:endParaRPr>
          </a:p>
        </p:txBody>
      </p:sp>
      <p:sp>
        <p:nvSpPr>
          <p:cNvPr id="22" name="Textfeld 21">
            <a:extLst>
              <a:ext uri="{FF2B5EF4-FFF2-40B4-BE49-F238E27FC236}">
                <a16:creationId xmlns:a16="http://schemas.microsoft.com/office/drawing/2014/main" id="{8BC64FD2-C849-AE88-058B-283EFCDB4A3B}"/>
              </a:ext>
            </a:extLst>
          </p:cNvPr>
          <p:cNvSpPr txBox="1"/>
          <p:nvPr/>
        </p:nvSpPr>
        <p:spPr>
          <a:xfrm>
            <a:off x="23382288" y="1977901"/>
            <a:ext cx="15481300" cy="1278000"/>
          </a:xfrm>
          <a:prstGeom prst="rect">
            <a:avLst/>
          </a:prstGeom>
          <a:noFill/>
        </p:spPr>
        <p:txBody>
          <a:bodyPr wrap="square" rtlCol="0" anchor="ctr">
            <a:noAutofit/>
          </a:bodyPr>
          <a:lstStyle/>
          <a:p>
            <a:pPr lvl="1"/>
            <a:r>
              <a:rPr lang="en-US" sz="4800" dirty="0">
                <a:solidFill>
                  <a:srgbClr val="39729B"/>
                </a:solidFill>
              </a:rPr>
              <a:t>Affiliation, Calibri 48pt</a:t>
            </a:r>
            <a:endParaRPr lang="fi-FI" sz="4800" dirty="0">
              <a:solidFill>
                <a:srgbClr val="39729B"/>
              </a:solidFill>
            </a:endParaRPr>
          </a:p>
        </p:txBody>
      </p:sp>
      <p:sp>
        <p:nvSpPr>
          <p:cNvPr id="24" name="Textfeld 23">
            <a:extLst>
              <a:ext uri="{FF2B5EF4-FFF2-40B4-BE49-F238E27FC236}">
                <a16:creationId xmlns:a16="http://schemas.microsoft.com/office/drawing/2014/main" id="{A8639268-EFBA-1123-E782-339EE8C80032}"/>
              </a:ext>
            </a:extLst>
          </p:cNvPr>
          <p:cNvSpPr txBox="1"/>
          <p:nvPr/>
        </p:nvSpPr>
        <p:spPr>
          <a:xfrm>
            <a:off x="1958976" y="3652837"/>
            <a:ext cx="15956771" cy="25922287"/>
          </a:xfrm>
          <a:prstGeom prst="rect">
            <a:avLst/>
          </a:prstGeom>
          <a:noFill/>
        </p:spPr>
        <p:txBody>
          <a:bodyPr wrap="square" rtlCol="0">
            <a:noAutofit/>
          </a:bodyPr>
          <a:lstStyle/>
          <a:p>
            <a:r>
              <a:rPr lang="en-US" sz="4000" dirty="0"/>
              <a:t>You are free to fill this area inside the guides as you wish.</a:t>
            </a:r>
          </a:p>
          <a:p>
            <a:endParaRPr lang="en-US" sz="4000" dirty="0"/>
          </a:p>
          <a:p>
            <a:r>
              <a:rPr lang="en-US" sz="4000" dirty="0"/>
              <a:t>Figures and pictures can be used and placed freely here; they are better than a wall of text.</a:t>
            </a:r>
          </a:p>
          <a:p>
            <a:endParaRPr lang="en-US" sz="4000" dirty="0"/>
          </a:p>
          <a:p>
            <a:pPr>
              <a:spcAft>
                <a:spcPts val="600"/>
              </a:spcAft>
            </a:pPr>
            <a:r>
              <a:rPr lang="en-US" sz="3000" dirty="0"/>
              <a:t>If you want to include longer text captions, try to have headings at least 30pt:</a:t>
            </a:r>
          </a:p>
          <a:p>
            <a:r>
              <a:rPr lang="en-US" sz="2300" dirty="0"/>
              <a:t>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a:t>
            </a:r>
          </a:p>
          <a:p>
            <a:endParaRPr lang="en-US" sz="2300" dirty="0"/>
          </a:p>
          <a:p>
            <a:pPr>
              <a:spcAft>
                <a:spcPts val="600"/>
              </a:spcAft>
            </a:pPr>
            <a:r>
              <a:rPr lang="en-US" sz="3000" dirty="0"/>
              <a:t>And another example of </a:t>
            </a:r>
            <a:r>
              <a:rPr lang="en-US" sz="3000" dirty="0" err="1"/>
              <a:t>subheading+paragraph</a:t>
            </a:r>
            <a:r>
              <a:rPr lang="en-US" sz="3000" dirty="0"/>
              <a:t> here</a:t>
            </a:r>
          </a:p>
          <a:p>
            <a:r>
              <a:rPr lang="en-US" sz="2300" dirty="0"/>
              <a:t>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 This is the minimum size of the text in all elements (</a:t>
            </a:r>
            <a:r>
              <a:rPr lang="en-US" sz="2300" dirty="0" err="1"/>
              <a:t>calibri</a:t>
            </a:r>
            <a:r>
              <a:rPr lang="en-US" sz="2300" dirty="0"/>
              <a:t> 23, do not go smaller). This is an example of longer paragraph filled with text</a:t>
            </a:r>
          </a:p>
          <a:p>
            <a:endParaRPr lang="en-US" sz="2300" dirty="0"/>
          </a:p>
          <a:p>
            <a:r>
              <a:rPr lang="en-US" sz="2800" dirty="0"/>
              <a:t>And of course note, that if you have less text, the size can also be larger, but 23 is the absolute minimum</a:t>
            </a:r>
          </a:p>
        </p:txBody>
      </p:sp>
      <p:sp>
        <p:nvSpPr>
          <p:cNvPr id="25" name="Textfeld 24">
            <a:extLst>
              <a:ext uri="{FF2B5EF4-FFF2-40B4-BE49-F238E27FC236}">
                <a16:creationId xmlns:a16="http://schemas.microsoft.com/office/drawing/2014/main" id="{62A45961-D2B0-96FB-883B-EB74DAA26904}"/>
              </a:ext>
            </a:extLst>
          </p:cNvPr>
          <p:cNvSpPr txBox="1"/>
          <p:nvPr/>
        </p:nvSpPr>
        <p:spPr>
          <a:xfrm>
            <a:off x="20188989" y="3652838"/>
            <a:ext cx="18674599" cy="25922287"/>
          </a:xfrm>
          <a:prstGeom prst="rect">
            <a:avLst/>
          </a:prstGeom>
          <a:noFill/>
        </p:spPr>
        <p:txBody>
          <a:bodyPr wrap="square" rtlCol="0">
            <a:noAutofit/>
          </a:bodyPr>
          <a:lstStyle/>
          <a:p>
            <a:r>
              <a:rPr lang="en-US" sz="4000" b="1" dirty="0"/>
              <a:t>Columns can be arranged as you wish</a:t>
            </a:r>
          </a:p>
          <a:p>
            <a:endParaRPr lang="en-US" sz="4000" dirty="0"/>
          </a:p>
          <a:p>
            <a:r>
              <a:rPr lang="en-US" sz="4000" dirty="0"/>
              <a:t>The paper size in total is A0, 1188mm * 841mm</a:t>
            </a:r>
          </a:p>
          <a:p>
            <a:endParaRPr lang="en-US" sz="4000" dirty="0"/>
          </a:p>
          <a:p>
            <a:r>
              <a:rPr lang="en-US" sz="4000" dirty="0"/>
              <a:t>After the poster is finished, save it as PDF (choose best quality available option when exporting, the exact settings may vary by OS, version of software or PDF-exporting tool) and return with the submission link found in here: </a:t>
            </a:r>
            <a:r>
              <a:rPr lang="en-US" sz="4000" dirty="0">
                <a:hlinkClick r:id="rId19"/>
              </a:rPr>
              <a:t>https://events.tuni.fi/icomaas2022/submissions/</a:t>
            </a:r>
            <a:r>
              <a:rPr lang="en-US" sz="4000" dirty="0"/>
              <a:t> </a:t>
            </a:r>
          </a:p>
          <a:p>
            <a:endParaRPr lang="en-US" sz="4000" dirty="0"/>
          </a:p>
          <a:p>
            <a:r>
              <a:rPr lang="en-US" sz="4000" dirty="0"/>
              <a:t>When returned before deadline, the poster will be printed and ready for the conference. In case the PDF-conversion loses some detail on figure/picture quality, contact </a:t>
            </a:r>
            <a:r>
              <a:rPr lang="en-US" sz="4000" dirty="0">
                <a:hlinkClick r:id="rId20"/>
              </a:rPr>
              <a:t>icomaas@tuni.fi</a:t>
            </a:r>
            <a:r>
              <a:rPr lang="en-US" sz="4000" dirty="0"/>
              <a:t> before submitting for help.</a:t>
            </a:r>
          </a:p>
          <a:p>
            <a:endParaRPr lang="en-US" sz="4000" dirty="0"/>
          </a:p>
          <a:p>
            <a:endParaRPr lang="en-US" sz="4000" dirty="0"/>
          </a:p>
          <a:p>
            <a:r>
              <a:rPr lang="en-US" sz="4000" dirty="0"/>
              <a:t>Any questions regarding the process? Ask icomaas@tuni.fi</a:t>
            </a:r>
          </a:p>
          <a:p>
            <a:endParaRPr lang="en-US" sz="4000" dirty="0"/>
          </a:p>
          <a:p>
            <a:endParaRPr lang="en-US" sz="4000" dirty="0"/>
          </a:p>
          <a:p>
            <a:r>
              <a:rPr lang="en-US" sz="4000" dirty="0"/>
              <a:t>For presentation: On first day of the conference, one session will be dedicated to quickly present all posters. You’ll have 3 minutes to quickly present your topic and highlights. On the second day of the conference, all the posters are laid out in the lobby and the morning coffee session is extended to allow further </a:t>
            </a:r>
            <a:r>
              <a:rPr lang="en-US" sz="4000"/>
              <a:t>discussions next to the posters.</a:t>
            </a:r>
            <a:endParaRPr lang="en-US" sz="4000" dirty="0"/>
          </a:p>
          <a:p>
            <a:endParaRPr lang="en-US" sz="4000" dirty="0"/>
          </a:p>
          <a:p>
            <a:endParaRPr lang="en-US" sz="4000" dirty="0"/>
          </a:p>
          <a:p>
            <a:endParaRPr lang="en-US" sz="4000" dirty="0"/>
          </a:p>
          <a:p>
            <a:r>
              <a:rPr lang="en-US" sz="4000" b="1" dirty="0"/>
              <a:t>Please note: </a:t>
            </a:r>
            <a:r>
              <a:rPr lang="en-US" sz="4000" dirty="0"/>
              <a:t>There may be detail loss in left/right pane margin on the text due to PowerPoint compression, those will be automatically corrected before printing.</a:t>
            </a:r>
          </a:p>
        </p:txBody>
      </p:sp>
      <p:sp>
        <p:nvSpPr>
          <p:cNvPr id="27" name="Textfeld 26">
            <a:extLst>
              <a:ext uri="{FF2B5EF4-FFF2-40B4-BE49-F238E27FC236}">
                <a16:creationId xmlns:a16="http://schemas.microsoft.com/office/drawing/2014/main" id="{C36BAEE2-D7DB-44EE-42C9-9843B610A542}"/>
              </a:ext>
            </a:extLst>
          </p:cNvPr>
          <p:cNvSpPr txBox="1"/>
          <p:nvPr/>
        </p:nvSpPr>
        <p:spPr>
          <a:xfrm>
            <a:off x="34626884" y="700088"/>
            <a:ext cx="4236344" cy="2952749"/>
          </a:xfrm>
          <a:prstGeom prst="rect">
            <a:avLst/>
          </a:prstGeom>
          <a:noFill/>
        </p:spPr>
        <p:txBody>
          <a:bodyPr wrap="square" anchor="ctr">
            <a:noAutofit/>
          </a:bodyPr>
          <a:lstStyle/>
          <a:p>
            <a:r>
              <a:rPr lang="en-US" sz="3200" dirty="0"/>
              <a:t>Affiliation logo or headshot picture can be included if it fits inside these guides. This textbox can be deleted</a:t>
            </a:r>
            <a:endParaRPr lang="fi-FI" sz="3200" dirty="0"/>
          </a:p>
        </p:txBody>
      </p:sp>
    </p:spTree>
    <p:extLst>
      <p:ext uri="{BB962C8B-B14F-4D97-AF65-F5344CB8AC3E}">
        <p14:creationId xmlns:p14="http://schemas.microsoft.com/office/powerpoint/2010/main" val="101250191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1345</Words>
  <Application>Microsoft Office PowerPoint</Application>
  <PresentationFormat>Benutzerdefiniert</PresentationFormat>
  <Paragraphs>33</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PowerPoint-Präsentation</vt:lpstr>
    </vt:vector>
  </TitlesOfParts>
  <Company>Tampere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Riku Viri (TAU)</dc:creator>
  <cp:lastModifiedBy>Riku Viri (TAU)</cp:lastModifiedBy>
  <cp:revision>2</cp:revision>
  <dcterms:created xsi:type="dcterms:W3CDTF">2022-08-17T07:31:37Z</dcterms:created>
  <dcterms:modified xsi:type="dcterms:W3CDTF">2022-08-30T10:10:13Z</dcterms:modified>
</cp:coreProperties>
</file>