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59" r:id="rId5"/>
    <p:sldId id="270" r:id="rId6"/>
    <p:sldId id="260" r:id="rId7"/>
    <p:sldId id="261" r:id="rId8"/>
    <p:sldId id="268" r:id="rId9"/>
    <p:sldId id="267" r:id="rId1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133F12-21AE-AB4E-B7A2-EFC92E6CE02E}" v="19" dt="2022-08-19T08:11:59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>
      <p:cViewPr varScale="1">
        <p:scale>
          <a:sx n="90" d="100"/>
          <a:sy n="90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15D4EC-4542-4C01-A2F2-40459333FE0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96942FA-8790-40DF-B128-02C27DEC1D2A}">
      <dgm:prSet/>
      <dgm:spPr/>
      <dgm:t>
        <a:bodyPr/>
        <a:lstStyle/>
        <a:p>
          <a:r>
            <a:rPr lang="en-DE"/>
            <a:t>Increase physical activity</a:t>
          </a:r>
          <a:endParaRPr lang="en-US"/>
        </a:p>
      </dgm:t>
    </dgm:pt>
    <dgm:pt modelId="{1F4ACD6C-2D6F-44C0-B213-1B18108BAE02}" type="parTrans" cxnId="{AA6C97EB-75D2-4939-896B-1EE3A74ADFBF}">
      <dgm:prSet/>
      <dgm:spPr/>
      <dgm:t>
        <a:bodyPr/>
        <a:lstStyle/>
        <a:p>
          <a:endParaRPr lang="en-US"/>
        </a:p>
      </dgm:t>
    </dgm:pt>
    <dgm:pt modelId="{25B511AD-2520-4C42-8258-C907F3F38884}" type="sibTrans" cxnId="{AA6C97EB-75D2-4939-896B-1EE3A74ADFBF}">
      <dgm:prSet/>
      <dgm:spPr/>
      <dgm:t>
        <a:bodyPr/>
        <a:lstStyle/>
        <a:p>
          <a:endParaRPr lang="en-US"/>
        </a:p>
      </dgm:t>
    </dgm:pt>
    <dgm:pt modelId="{8AD3337A-107C-4695-B274-D62A60ECF9AD}">
      <dgm:prSet/>
      <dgm:spPr/>
      <dgm:t>
        <a:bodyPr/>
        <a:lstStyle/>
        <a:p>
          <a:r>
            <a:rPr lang="en-DE"/>
            <a:t>Get enough sleep</a:t>
          </a:r>
          <a:endParaRPr lang="en-US"/>
        </a:p>
      </dgm:t>
    </dgm:pt>
    <dgm:pt modelId="{B527F40E-A896-465B-8860-C8A9E00F73C1}" type="parTrans" cxnId="{7FC7417C-F312-4476-848B-6831B7B863A6}">
      <dgm:prSet/>
      <dgm:spPr/>
      <dgm:t>
        <a:bodyPr/>
        <a:lstStyle/>
        <a:p>
          <a:endParaRPr lang="en-US"/>
        </a:p>
      </dgm:t>
    </dgm:pt>
    <dgm:pt modelId="{11FAB024-59E5-4C27-865C-E717E3FE24BC}" type="sibTrans" cxnId="{7FC7417C-F312-4476-848B-6831B7B863A6}">
      <dgm:prSet/>
      <dgm:spPr/>
      <dgm:t>
        <a:bodyPr/>
        <a:lstStyle/>
        <a:p>
          <a:endParaRPr lang="en-US"/>
        </a:p>
      </dgm:t>
    </dgm:pt>
    <dgm:pt modelId="{E424D501-EBD2-4919-BCB1-D25DF0E6D59A}">
      <dgm:prSet/>
      <dgm:spPr/>
      <dgm:t>
        <a:bodyPr/>
        <a:lstStyle/>
        <a:p>
          <a:r>
            <a:rPr lang="en-GB"/>
            <a:t>B</a:t>
          </a:r>
          <a:r>
            <a:rPr lang="en-DE"/>
            <a:t>oost mindfulness</a:t>
          </a:r>
          <a:endParaRPr lang="en-US"/>
        </a:p>
      </dgm:t>
    </dgm:pt>
    <dgm:pt modelId="{B23A403C-3C6E-4669-8E15-EBC88B726365}" type="parTrans" cxnId="{0F8BD5B6-4DA0-483E-BD62-F80133131E5A}">
      <dgm:prSet/>
      <dgm:spPr/>
      <dgm:t>
        <a:bodyPr/>
        <a:lstStyle/>
        <a:p>
          <a:endParaRPr lang="en-US"/>
        </a:p>
      </dgm:t>
    </dgm:pt>
    <dgm:pt modelId="{2796DACF-C3D2-493F-80B8-90DC196442E8}" type="sibTrans" cxnId="{0F8BD5B6-4DA0-483E-BD62-F80133131E5A}">
      <dgm:prSet/>
      <dgm:spPr/>
      <dgm:t>
        <a:bodyPr/>
        <a:lstStyle/>
        <a:p>
          <a:endParaRPr lang="en-US"/>
        </a:p>
      </dgm:t>
    </dgm:pt>
    <dgm:pt modelId="{A96C6E26-D16F-4D31-AE63-771BBA7256E5}">
      <dgm:prSet/>
      <dgm:spPr/>
      <dgm:t>
        <a:bodyPr/>
        <a:lstStyle/>
        <a:p>
          <a:r>
            <a:rPr lang="en-GB"/>
            <a:t>C</a:t>
          </a:r>
          <a:r>
            <a:rPr lang="en-DE"/>
            <a:t>hallenge your assumptions</a:t>
          </a:r>
          <a:endParaRPr lang="en-US"/>
        </a:p>
      </dgm:t>
    </dgm:pt>
    <dgm:pt modelId="{39064645-1D25-41B8-AE2B-24368A855991}" type="parTrans" cxnId="{DE4EA0CA-C9B4-4AD9-B428-9492D8610519}">
      <dgm:prSet/>
      <dgm:spPr/>
      <dgm:t>
        <a:bodyPr/>
        <a:lstStyle/>
        <a:p>
          <a:endParaRPr lang="en-US"/>
        </a:p>
      </dgm:t>
    </dgm:pt>
    <dgm:pt modelId="{068E64AD-08A6-4714-922A-99DAD127FB94}" type="sibTrans" cxnId="{DE4EA0CA-C9B4-4AD9-B428-9492D8610519}">
      <dgm:prSet/>
      <dgm:spPr/>
      <dgm:t>
        <a:bodyPr/>
        <a:lstStyle/>
        <a:p>
          <a:endParaRPr lang="en-US"/>
        </a:p>
      </dgm:t>
    </dgm:pt>
    <dgm:pt modelId="{0A1CDF78-41DD-4490-94FD-EC7E3D0AED2C}">
      <dgm:prSet/>
      <dgm:spPr/>
      <dgm:t>
        <a:bodyPr/>
        <a:lstStyle/>
        <a:p>
          <a:r>
            <a:rPr lang="en-GB"/>
            <a:t>S</a:t>
          </a:r>
          <a:r>
            <a:rPr lang="en-DE"/>
            <a:t>avour the sweet things</a:t>
          </a:r>
          <a:endParaRPr lang="en-US"/>
        </a:p>
      </dgm:t>
    </dgm:pt>
    <dgm:pt modelId="{E7E4ECE3-A236-4CEB-A401-69904BA7048C}" type="parTrans" cxnId="{BA73D684-21C9-449E-8C3B-F3FABF17B153}">
      <dgm:prSet/>
      <dgm:spPr/>
      <dgm:t>
        <a:bodyPr/>
        <a:lstStyle/>
        <a:p>
          <a:endParaRPr lang="en-US"/>
        </a:p>
      </dgm:t>
    </dgm:pt>
    <dgm:pt modelId="{193893F5-1AD0-4500-9F47-AD0CDD52985D}" type="sibTrans" cxnId="{BA73D684-21C9-449E-8C3B-F3FABF17B153}">
      <dgm:prSet/>
      <dgm:spPr/>
      <dgm:t>
        <a:bodyPr/>
        <a:lstStyle/>
        <a:p>
          <a:endParaRPr lang="en-US"/>
        </a:p>
      </dgm:t>
    </dgm:pt>
    <dgm:pt modelId="{974F52C8-A40B-4023-9D62-BA0F41A69ED1}">
      <dgm:prSet/>
      <dgm:spPr/>
      <dgm:t>
        <a:bodyPr/>
        <a:lstStyle/>
        <a:p>
          <a:r>
            <a:rPr lang="en-GB"/>
            <a:t>P</a:t>
          </a:r>
          <a:r>
            <a:rPr lang="en-DE"/>
            <a:t>ractice gratitude</a:t>
          </a:r>
          <a:endParaRPr lang="en-US"/>
        </a:p>
      </dgm:t>
    </dgm:pt>
    <dgm:pt modelId="{E309DA48-5399-478A-B98A-DC8AF6BCC3DB}" type="parTrans" cxnId="{F0297827-0012-4981-8682-1BA15F8BA679}">
      <dgm:prSet/>
      <dgm:spPr/>
      <dgm:t>
        <a:bodyPr/>
        <a:lstStyle/>
        <a:p>
          <a:endParaRPr lang="en-US"/>
        </a:p>
      </dgm:t>
    </dgm:pt>
    <dgm:pt modelId="{1F2C3529-C4D7-47F0-B83C-B3C58A099D88}" type="sibTrans" cxnId="{F0297827-0012-4981-8682-1BA15F8BA679}">
      <dgm:prSet/>
      <dgm:spPr/>
      <dgm:t>
        <a:bodyPr/>
        <a:lstStyle/>
        <a:p>
          <a:endParaRPr lang="en-US"/>
        </a:p>
      </dgm:t>
    </dgm:pt>
    <dgm:pt modelId="{C7301F1C-F30A-4FB5-ADD6-2CAF26A54354}">
      <dgm:prSet/>
      <dgm:spPr/>
      <dgm:t>
        <a:bodyPr/>
        <a:lstStyle/>
        <a:p>
          <a:r>
            <a:rPr lang="en-GB"/>
            <a:t>B</a:t>
          </a:r>
          <a:r>
            <a:rPr lang="en-DE"/>
            <a:t>uild social connections</a:t>
          </a:r>
          <a:endParaRPr lang="en-US"/>
        </a:p>
      </dgm:t>
    </dgm:pt>
    <dgm:pt modelId="{0DEAB84A-B304-4278-AFB7-2C9A9F4994E5}" type="parTrans" cxnId="{6F650BBA-BA91-4A55-A51A-FB27370ED179}">
      <dgm:prSet/>
      <dgm:spPr/>
      <dgm:t>
        <a:bodyPr/>
        <a:lstStyle/>
        <a:p>
          <a:endParaRPr lang="en-US"/>
        </a:p>
      </dgm:t>
    </dgm:pt>
    <dgm:pt modelId="{0A597AAA-A56C-4660-904C-5EFFBB046B16}" type="sibTrans" cxnId="{6F650BBA-BA91-4A55-A51A-FB27370ED179}">
      <dgm:prSet/>
      <dgm:spPr/>
      <dgm:t>
        <a:bodyPr/>
        <a:lstStyle/>
        <a:p>
          <a:endParaRPr lang="en-US"/>
        </a:p>
      </dgm:t>
    </dgm:pt>
    <dgm:pt modelId="{D707C2F2-ABF7-4797-B641-13FC94D6F174}">
      <dgm:prSet/>
      <dgm:spPr/>
      <dgm:t>
        <a:bodyPr/>
        <a:lstStyle/>
        <a:p>
          <a:r>
            <a:rPr lang="en-GB"/>
            <a:t>E</a:t>
          </a:r>
          <a:r>
            <a:rPr lang="en-DE"/>
            <a:t>ngage your senses, including touch</a:t>
          </a:r>
          <a:endParaRPr lang="en-US"/>
        </a:p>
      </dgm:t>
    </dgm:pt>
    <dgm:pt modelId="{993C6618-E9BE-4792-BBE3-22A743BC74D9}" type="parTrans" cxnId="{8B38C24E-E11E-41EF-A850-D73D176B8693}">
      <dgm:prSet/>
      <dgm:spPr/>
      <dgm:t>
        <a:bodyPr/>
        <a:lstStyle/>
        <a:p>
          <a:endParaRPr lang="en-US"/>
        </a:p>
      </dgm:t>
    </dgm:pt>
    <dgm:pt modelId="{4A1B38AC-3016-459A-A0C8-22143B1D40D3}" type="sibTrans" cxnId="{8B38C24E-E11E-41EF-A850-D73D176B8693}">
      <dgm:prSet/>
      <dgm:spPr/>
      <dgm:t>
        <a:bodyPr/>
        <a:lstStyle/>
        <a:p>
          <a:endParaRPr lang="en-US"/>
        </a:p>
      </dgm:t>
    </dgm:pt>
    <dgm:pt modelId="{1EC59745-99F1-4910-BDC1-968571386631}" type="pres">
      <dgm:prSet presAssocID="{6D15D4EC-4542-4C01-A2F2-40459333FE07}" presName="root" presStyleCnt="0">
        <dgm:presLayoutVars>
          <dgm:dir/>
          <dgm:resizeHandles val="exact"/>
        </dgm:presLayoutVars>
      </dgm:prSet>
      <dgm:spPr/>
    </dgm:pt>
    <dgm:pt modelId="{AE9689C1-4E56-4B7D-B0B2-CFF69598612A}" type="pres">
      <dgm:prSet presAssocID="{E96942FA-8790-40DF-B128-02C27DEC1D2A}" presName="compNode" presStyleCnt="0"/>
      <dgm:spPr/>
    </dgm:pt>
    <dgm:pt modelId="{CE70FFF1-676A-4700-9A4F-8E1645DCBC49}" type="pres">
      <dgm:prSet presAssocID="{E96942FA-8790-40DF-B128-02C27DEC1D2A}" presName="bgRect" presStyleLbl="bgShp" presStyleIdx="0" presStyleCnt="8"/>
      <dgm:spPr/>
    </dgm:pt>
    <dgm:pt modelId="{71713A88-F8B9-4FF9-B0EE-7B981A38B9D8}" type="pres">
      <dgm:prSet presAssocID="{E96942FA-8790-40DF-B128-02C27DEC1D2A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5800481D-06B8-4A55-980A-F022CF41F742}" type="pres">
      <dgm:prSet presAssocID="{E96942FA-8790-40DF-B128-02C27DEC1D2A}" presName="spaceRect" presStyleCnt="0"/>
      <dgm:spPr/>
    </dgm:pt>
    <dgm:pt modelId="{D537D7A7-B46C-4A60-B6F0-A9465C3E1DCA}" type="pres">
      <dgm:prSet presAssocID="{E96942FA-8790-40DF-B128-02C27DEC1D2A}" presName="parTx" presStyleLbl="revTx" presStyleIdx="0" presStyleCnt="8">
        <dgm:presLayoutVars>
          <dgm:chMax val="0"/>
          <dgm:chPref val="0"/>
        </dgm:presLayoutVars>
      </dgm:prSet>
      <dgm:spPr/>
    </dgm:pt>
    <dgm:pt modelId="{181827B3-7F8C-49F1-B199-92A318FE58C5}" type="pres">
      <dgm:prSet presAssocID="{25B511AD-2520-4C42-8258-C907F3F38884}" presName="sibTrans" presStyleCnt="0"/>
      <dgm:spPr/>
    </dgm:pt>
    <dgm:pt modelId="{080FD34C-B812-4C45-8C45-8E7938F6CBB2}" type="pres">
      <dgm:prSet presAssocID="{8AD3337A-107C-4695-B274-D62A60ECF9AD}" presName="compNode" presStyleCnt="0"/>
      <dgm:spPr/>
    </dgm:pt>
    <dgm:pt modelId="{C4AB8983-EEE7-42F0-B91E-79076D1985C0}" type="pres">
      <dgm:prSet presAssocID="{8AD3337A-107C-4695-B274-D62A60ECF9AD}" presName="bgRect" presStyleLbl="bgShp" presStyleIdx="1" presStyleCnt="8"/>
      <dgm:spPr/>
    </dgm:pt>
    <dgm:pt modelId="{490E2351-8106-4341-8B2B-59F6B71A5ACE}" type="pres">
      <dgm:prSet presAssocID="{8AD3337A-107C-4695-B274-D62A60ECF9AD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EFF89C54-F865-4668-8F4F-A7A4A4F53E12}" type="pres">
      <dgm:prSet presAssocID="{8AD3337A-107C-4695-B274-D62A60ECF9AD}" presName="spaceRect" presStyleCnt="0"/>
      <dgm:spPr/>
    </dgm:pt>
    <dgm:pt modelId="{74B094B6-DAA4-40C9-86F9-89DDB32B623D}" type="pres">
      <dgm:prSet presAssocID="{8AD3337A-107C-4695-B274-D62A60ECF9AD}" presName="parTx" presStyleLbl="revTx" presStyleIdx="1" presStyleCnt="8">
        <dgm:presLayoutVars>
          <dgm:chMax val="0"/>
          <dgm:chPref val="0"/>
        </dgm:presLayoutVars>
      </dgm:prSet>
      <dgm:spPr/>
    </dgm:pt>
    <dgm:pt modelId="{70D2F44E-6E9F-4510-90BA-4BCE53B0A8E3}" type="pres">
      <dgm:prSet presAssocID="{11FAB024-59E5-4C27-865C-E717E3FE24BC}" presName="sibTrans" presStyleCnt="0"/>
      <dgm:spPr/>
    </dgm:pt>
    <dgm:pt modelId="{656E8BC9-D6B7-48E2-98D5-8DB1C26E0383}" type="pres">
      <dgm:prSet presAssocID="{E424D501-EBD2-4919-BCB1-D25DF0E6D59A}" presName="compNode" presStyleCnt="0"/>
      <dgm:spPr/>
    </dgm:pt>
    <dgm:pt modelId="{7F0139A6-0D5D-41D8-BB14-6889C02B9590}" type="pres">
      <dgm:prSet presAssocID="{E424D501-EBD2-4919-BCB1-D25DF0E6D59A}" presName="bgRect" presStyleLbl="bgShp" presStyleIdx="2" presStyleCnt="8"/>
      <dgm:spPr/>
    </dgm:pt>
    <dgm:pt modelId="{D53FC958-2C6A-44AF-8091-3D9215BEE28A}" type="pres">
      <dgm:prSet presAssocID="{E424D501-EBD2-4919-BCB1-D25DF0E6D59A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430A69C4-EDE1-4012-9727-930D576B095A}" type="pres">
      <dgm:prSet presAssocID="{E424D501-EBD2-4919-BCB1-D25DF0E6D59A}" presName="spaceRect" presStyleCnt="0"/>
      <dgm:spPr/>
    </dgm:pt>
    <dgm:pt modelId="{7C02C283-C182-4C75-A518-E2B922DB643F}" type="pres">
      <dgm:prSet presAssocID="{E424D501-EBD2-4919-BCB1-D25DF0E6D59A}" presName="parTx" presStyleLbl="revTx" presStyleIdx="2" presStyleCnt="8">
        <dgm:presLayoutVars>
          <dgm:chMax val="0"/>
          <dgm:chPref val="0"/>
        </dgm:presLayoutVars>
      </dgm:prSet>
      <dgm:spPr/>
    </dgm:pt>
    <dgm:pt modelId="{EF11CB4B-55A4-4729-ADEB-6AE2CD2D7E81}" type="pres">
      <dgm:prSet presAssocID="{2796DACF-C3D2-493F-80B8-90DC196442E8}" presName="sibTrans" presStyleCnt="0"/>
      <dgm:spPr/>
    </dgm:pt>
    <dgm:pt modelId="{C1D93DC5-9910-4898-A229-261722BABC16}" type="pres">
      <dgm:prSet presAssocID="{A96C6E26-D16F-4D31-AE63-771BBA7256E5}" presName="compNode" presStyleCnt="0"/>
      <dgm:spPr/>
    </dgm:pt>
    <dgm:pt modelId="{6EC50ECC-44AF-4D8E-91AC-DEE6822A15D5}" type="pres">
      <dgm:prSet presAssocID="{A96C6E26-D16F-4D31-AE63-771BBA7256E5}" presName="bgRect" presStyleLbl="bgShp" presStyleIdx="3" presStyleCnt="8"/>
      <dgm:spPr/>
    </dgm:pt>
    <dgm:pt modelId="{B18E723C-C262-4B7A-9F6B-FB6D77F0F120}" type="pres">
      <dgm:prSet presAssocID="{A96C6E26-D16F-4D31-AE63-771BBA7256E5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B436A71-36B9-48D7-8B42-11AAD76CA195}" type="pres">
      <dgm:prSet presAssocID="{A96C6E26-D16F-4D31-AE63-771BBA7256E5}" presName="spaceRect" presStyleCnt="0"/>
      <dgm:spPr/>
    </dgm:pt>
    <dgm:pt modelId="{C38652B6-0238-4D39-9854-3CA1879568AB}" type="pres">
      <dgm:prSet presAssocID="{A96C6E26-D16F-4D31-AE63-771BBA7256E5}" presName="parTx" presStyleLbl="revTx" presStyleIdx="3" presStyleCnt="8">
        <dgm:presLayoutVars>
          <dgm:chMax val="0"/>
          <dgm:chPref val="0"/>
        </dgm:presLayoutVars>
      </dgm:prSet>
      <dgm:spPr/>
    </dgm:pt>
    <dgm:pt modelId="{08888490-47A9-43F8-9BF3-2FB3A035D236}" type="pres">
      <dgm:prSet presAssocID="{068E64AD-08A6-4714-922A-99DAD127FB94}" presName="sibTrans" presStyleCnt="0"/>
      <dgm:spPr/>
    </dgm:pt>
    <dgm:pt modelId="{26FAF0C1-237C-445D-A97E-9598EF8AADD3}" type="pres">
      <dgm:prSet presAssocID="{0A1CDF78-41DD-4490-94FD-EC7E3D0AED2C}" presName="compNode" presStyleCnt="0"/>
      <dgm:spPr/>
    </dgm:pt>
    <dgm:pt modelId="{B502FA14-9B41-406E-8316-F185112E62D6}" type="pres">
      <dgm:prSet presAssocID="{0A1CDF78-41DD-4490-94FD-EC7E3D0AED2C}" presName="bgRect" presStyleLbl="bgShp" presStyleIdx="4" presStyleCnt="8"/>
      <dgm:spPr/>
    </dgm:pt>
    <dgm:pt modelId="{C425873E-D073-44C9-AEC6-2572FD66B008}" type="pres">
      <dgm:prSet presAssocID="{0A1CDF78-41DD-4490-94FD-EC7E3D0AED2C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ce cream"/>
        </a:ext>
      </dgm:extLst>
    </dgm:pt>
    <dgm:pt modelId="{31488ED7-B693-4A26-B1C3-56C3F2F69E76}" type="pres">
      <dgm:prSet presAssocID="{0A1CDF78-41DD-4490-94FD-EC7E3D0AED2C}" presName="spaceRect" presStyleCnt="0"/>
      <dgm:spPr/>
    </dgm:pt>
    <dgm:pt modelId="{6994968B-425F-411C-AE46-56686CC28066}" type="pres">
      <dgm:prSet presAssocID="{0A1CDF78-41DD-4490-94FD-EC7E3D0AED2C}" presName="parTx" presStyleLbl="revTx" presStyleIdx="4" presStyleCnt="8">
        <dgm:presLayoutVars>
          <dgm:chMax val="0"/>
          <dgm:chPref val="0"/>
        </dgm:presLayoutVars>
      </dgm:prSet>
      <dgm:spPr/>
    </dgm:pt>
    <dgm:pt modelId="{F9086039-B04C-4164-A54E-2F13DBB23C67}" type="pres">
      <dgm:prSet presAssocID="{193893F5-1AD0-4500-9F47-AD0CDD52985D}" presName="sibTrans" presStyleCnt="0"/>
      <dgm:spPr/>
    </dgm:pt>
    <dgm:pt modelId="{12D1FEB9-A062-4EA2-A0F5-ECE422566A0D}" type="pres">
      <dgm:prSet presAssocID="{974F52C8-A40B-4023-9D62-BA0F41A69ED1}" presName="compNode" presStyleCnt="0"/>
      <dgm:spPr/>
    </dgm:pt>
    <dgm:pt modelId="{65DEB7BC-C6CE-4391-BD3F-083E325ABE8D}" type="pres">
      <dgm:prSet presAssocID="{974F52C8-A40B-4023-9D62-BA0F41A69ED1}" presName="bgRect" presStyleLbl="bgShp" presStyleIdx="5" presStyleCnt="8"/>
      <dgm:spPr/>
    </dgm:pt>
    <dgm:pt modelId="{9111C5D3-1993-464A-8FC9-6C8628138545}" type="pres">
      <dgm:prSet presAssocID="{974F52C8-A40B-4023-9D62-BA0F41A69ED1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1F5B6BC2-A02A-4CAF-ACE6-507ABC6FB563}" type="pres">
      <dgm:prSet presAssocID="{974F52C8-A40B-4023-9D62-BA0F41A69ED1}" presName="spaceRect" presStyleCnt="0"/>
      <dgm:spPr/>
    </dgm:pt>
    <dgm:pt modelId="{06B65EC0-FA03-4531-B317-3EFFF7804FB5}" type="pres">
      <dgm:prSet presAssocID="{974F52C8-A40B-4023-9D62-BA0F41A69ED1}" presName="parTx" presStyleLbl="revTx" presStyleIdx="5" presStyleCnt="8">
        <dgm:presLayoutVars>
          <dgm:chMax val="0"/>
          <dgm:chPref val="0"/>
        </dgm:presLayoutVars>
      </dgm:prSet>
      <dgm:spPr/>
    </dgm:pt>
    <dgm:pt modelId="{7DB52DDA-3E17-4AC2-9B89-0DA9B6D39729}" type="pres">
      <dgm:prSet presAssocID="{1F2C3529-C4D7-47F0-B83C-B3C58A099D88}" presName="sibTrans" presStyleCnt="0"/>
      <dgm:spPr/>
    </dgm:pt>
    <dgm:pt modelId="{FB93E7FF-0E5B-4BB1-87C1-8CBB467AB275}" type="pres">
      <dgm:prSet presAssocID="{C7301F1C-F30A-4FB5-ADD6-2CAF26A54354}" presName="compNode" presStyleCnt="0"/>
      <dgm:spPr/>
    </dgm:pt>
    <dgm:pt modelId="{25B5217A-31E4-414D-871C-F51237DDAC44}" type="pres">
      <dgm:prSet presAssocID="{C7301F1C-F30A-4FB5-ADD6-2CAF26A54354}" presName="bgRect" presStyleLbl="bgShp" presStyleIdx="6" presStyleCnt="8"/>
      <dgm:spPr/>
    </dgm:pt>
    <dgm:pt modelId="{C071F5C7-42E5-4D09-933B-629CE19514C1}" type="pres">
      <dgm:prSet presAssocID="{C7301F1C-F30A-4FB5-ADD6-2CAF26A54354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5D903F4-2CBD-426F-B851-758F062E59E7}" type="pres">
      <dgm:prSet presAssocID="{C7301F1C-F30A-4FB5-ADD6-2CAF26A54354}" presName="spaceRect" presStyleCnt="0"/>
      <dgm:spPr/>
    </dgm:pt>
    <dgm:pt modelId="{A9A02DB6-BC08-4F5E-9208-DCD7DD7051CA}" type="pres">
      <dgm:prSet presAssocID="{C7301F1C-F30A-4FB5-ADD6-2CAF26A54354}" presName="parTx" presStyleLbl="revTx" presStyleIdx="6" presStyleCnt="8">
        <dgm:presLayoutVars>
          <dgm:chMax val="0"/>
          <dgm:chPref val="0"/>
        </dgm:presLayoutVars>
      </dgm:prSet>
      <dgm:spPr/>
    </dgm:pt>
    <dgm:pt modelId="{84FF6356-FF4B-4271-B130-90E09B3FD5D7}" type="pres">
      <dgm:prSet presAssocID="{0A597AAA-A56C-4660-904C-5EFFBB046B16}" presName="sibTrans" presStyleCnt="0"/>
      <dgm:spPr/>
    </dgm:pt>
    <dgm:pt modelId="{A2EE7065-3CEF-464D-B402-0920D781E3FF}" type="pres">
      <dgm:prSet presAssocID="{D707C2F2-ABF7-4797-B641-13FC94D6F174}" presName="compNode" presStyleCnt="0"/>
      <dgm:spPr/>
    </dgm:pt>
    <dgm:pt modelId="{0EB0C65A-F778-49FF-8F7B-C3319C4A52FB}" type="pres">
      <dgm:prSet presAssocID="{D707C2F2-ABF7-4797-B641-13FC94D6F174}" presName="bgRect" presStyleLbl="bgShp" presStyleIdx="7" presStyleCnt="8"/>
      <dgm:spPr/>
    </dgm:pt>
    <dgm:pt modelId="{5C0E0D5E-4C88-46F0-BEDD-5F9882F98366}" type="pres">
      <dgm:prSet presAssocID="{D707C2F2-ABF7-4797-B641-13FC94D6F174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6667508F-AA45-4C97-BB2E-27FA1A1EB1CE}" type="pres">
      <dgm:prSet presAssocID="{D707C2F2-ABF7-4797-B641-13FC94D6F174}" presName="spaceRect" presStyleCnt="0"/>
      <dgm:spPr/>
    </dgm:pt>
    <dgm:pt modelId="{6A5AF802-3FD5-4E51-9447-590C8D26076F}" type="pres">
      <dgm:prSet presAssocID="{D707C2F2-ABF7-4797-B641-13FC94D6F174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C9396D00-E6B2-4375-8E9E-B2C578404262}" type="presOf" srcId="{A96C6E26-D16F-4D31-AE63-771BBA7256E5}" destId="{C38652B6-0238-4D39-9854-3CA1879568AB}" srcOrd="0" destOrd="0" presId="urn:microsoft.com/office/officeart/2018/2/layout/IconVerticalSolidList"/>
    <dgm:cxn modelId="{73D9020C-F41C-4308-B7A8-D1495B08FBB0}" type="presOf" srcId="{0A1CDF78-41DD-4490-94FD-EC7E3D0AED2C}" destId="{6994968B-425F-411C-AE46-56686CC28066}" srcOrd="0" destOrd="0" presId="urn:microsoft.com/office/officeart/2018/2/layout/IconVerticalSolidList"/>
    <dgm:cxn modelId="{F0297827-0012-4981-8682-1BA15F8BA679}" srcId="{6D15D4EC-4542-4C01-A2F2-40459333FE07}" destId="{974F52C8-A40B-4023-9D62-BA0F41A69ED1}" srcOrd="5" destOrd="0" parTransId="{E309DA48-5399-478A-B98A-DC8AF6BCC3DB}" sibTransId="{1F2C3529-C4D7-47F0-B83C-B3C58A099D88}"/>
    <dgm:cxn modelId="{FB845528-5E1A-4D93-864B-CB785EAE2D6A}" type="presOf" srcId="{E96942FA-8790-40DF-B128-02C27DEC1D2A}" destId="{D537D7A7-B46C-4A60-B6F0-A9465C3E1DCA}" srcOrd="0" destOrd="0" presId="urn:microsoft.com/office/officeart/2018/2/layout/IconVerticalSolidList"/>
    <dgm:cxn modelId="{90B1DE42-DF5B-4FE3-8EE0-6006A8B8F01E}" type="presOf" srcId="{6D15D4EC-4542-4C01-A2F2-40459333FE07}" destId="{1EC59745-99F1-4910-BDC1-968571386631}" srcOrd="0" destOrd="0" presId="urn:microsoft.com/office/officeart/2018/2/layout/IconVerticalSolidList"/>
    <dgm:cxn modelId="{95AA3E6A-F991-4CE0-BFD8-EA60B659B21D}" type="presOf" srcId="{8AD3337A-107C-4695-B274-D62A60ECF9AD}" destId="{74B094B6-DAA4-40C9-86F9-89DDB32B623D}" srcOrd="0" destOrd="0" presId="urn:microsoft.com/office/officeart/2018/2/layout/IconVerticalSolidList"/>
    <dgm:cxn modelId="{8B38C24E-E11E-41EF-A850-D73D176B8693}" srcId="{6D15D4EC-4542-4C01-A2F2-40459333FE07}" destId="{D707C2F2-ABF7-4797-B641-13FC94D6F174}" srcOrd="7" destOrd="0" parTransId="{993C6618-E9BE-4792-BBE3-22A743BC74D9}" sibTransId="{4A1B38AC-3016-459A-A0C8-22143B1D40D3}"/>
    <dgm:cxn modelId="{3EB9C772-6CAC-47FB-8F2A-6F8E844DE954}" type="presOf" srcId="{974F52C8-A40B-4023-9D62-BA0F41A69ED1}" destId="{06B65EC0-FA03-4531-B317-3EFFF7804FB5}" srcOrd="0" destOrd="0" presId="urn:microsoft.com/office/officeart/2018/2/layout/IconVerticalSolidList"/>
    <dgm:cxn modelId="{7FC7417C-F312-4476-848B-6831B7B863A6}" srcId="{6D15D4EC-4542-4C01-A2F2-40459333FE07}" destId="{8AD3337A-107C-4695-B274-D62A60ECF9AD}" srcOrd="1" destOrd="0" parTransId="{B527F40E-A896-465B-8860-C8A9E00F73C1}" sibTransId="{11FAB024-59E5-4C27-865C-E717E3FE24BC}"/>
    <dgm:cxn modelId="{99D6CD7F-481C-4AE0-96CA-5C6248EADE45}" type="presOf" srcId="{E424D501-EBD2-4919-BCB1-D25DF0E6D59A}" destId="{7C02C283-C182-4C75-A518-E2B922DB643F}" srcOrd="0" destOrd="0" presId="urn:microsoft.com/office/officeart/2018/2/layout/IconVerticalSolidList"/>
    <dgm:cxn modelId="{BA73D684-21C9-449E-8C3B-F3FABF17B153}" srcId="{6D15D4EC-4542-4C01-A2F2-40459333FE07}" destId="{0A1CDF78-41DD-4490-94FD-EC7E3D0AED2C}" srcOrd="4" destOrd="0" parTransId="{E7E4ECE3-A236-4CEB-A401-69904BA7048C}" sibTransId="{193893F5-1AD0-4500-9F47-AD0CDD52985D}"/>
    <dgm:cxn modelId="{0F8BD5B6-4DA0-483E-BD62-F80133131E5A}" srcId="{6D15D4EC-4542-4C01-A2F2-40459333FE07}" destId="{E424D501-EBD2-4919-BCB1-D25DF0E6D59A}" srcOrd="2" destOrd="0" parTransId="{B23A403C-3C6E-4669-8E15-EBC88B726365}" sibTransId="{2796DACF-C3D2-493F-80B8-90DC196442E8}"/>
    <dgm:cxn modelId="{6F650BBA-BA91-4A55-A51A-FB27370ED179}" srcId="{6D15D4EC-4542-4C01-A2F2-40459333FE07}" destId="{C7301F1C-F30A-4FB5-ADD6-2CAF26A54354}" srcOrd="6" destOrd="0" parTransId="{0DEAB84A-B304-4278-AFB7-2C9A9F4994E5}" sibTransId="{0A597AAA-A56C-4660-904C-5EFFBB046B16}"/>
    <dgm:cxn modelId="{DE4EA0CA-C9B4-4AD9-B428-9492D8610519}" srcId="{6D15D4EC-4542-4C01-A2F2-40459333FE07}" destId="{A96C6E26-D16F-4D31-AE63-771BBA7256E5}" srcOrd="3" destOrd="0" parTransId="{39064645-1D25-41B8-AE2B-24368A855991}" sibTransId="{068E64AD-08A6-4714-922A-99DAD127FB94}"/>
    <dgm:cxn modelId="{A52F64D6-4C4F-49F4-BB7B-56F6B26D5704}" type="presOf" srcId="{C7301F1C-F30A-4FB5-ADD6-2CAF26A54354}" destId="{A9A02DB6-BC08-4F5E-9208-DCD7DD7051CA}" srcOrd="0" destOrd="0" presId="urn:microsoft.com/office/officeart/2018/2/layout/IconVerticalSolidList"/>
    <dgm:cxn modelId="{CCC744E6-B565-472F-ACC6-CD264FFC0F03}" type="presOf" srcId="{D707C2F2-ABF7-4797-B641-13FC94D6F174}" destId="{6A5AF802-3FD5-4E51-9447-590C8D26076F}" srcOrd="0" destOrd="0" presId="urn:microsoft.com/office/officeart/2018/2/layout/IconVerticalSolidList"/>
    <dgm:cxn modelId="{AA6C97EB-75D2-4939-896B-1EE3A74ADFBF}" srcId="{6D15D4EC-4542-4C01-A2F2-40459333FE07}" destId="{E96942FA-8790-40DF-B128-02C27DEC1D2A}" srcOrd="0" destOrd="0" parTransId="{1F4ACD6C-2D6F-44C0-B213-1B18108BAE02}" sibTransId="{25B511AD-2520-4C42-8258-C907F3F38884}"/>
    <dgm:cxn modelId="{FC6FA2A5-AFA6-4BD6-B325-0F242B4DB9FF}" type="presParOf" srcId="{1EC59745-99F1-4910-BDC1-968571386631}" destId="{AE9689C1-4E56-4B7D-B0B2-CFF69598612A}" srcOrd="0" destOrd="0" presId="urn:microsoft.com/office/officeart/2018/2/layout/IconVerticalSolidList"/>
    <dgm:cxn modelId="{76D106CD-3BFF-4C8C-B86E-30B479A75278}" type="presParOf" srcId="{AE9689C1-4E56-4B7D-B0B2-CFF69598612A}" destId="{CE70FFF1-676A-4700-9A4F-8E1645DCBC49}" srcOrd="0" destOrd="0" presId="urn:microsoft.com/office/officeart/2018/2/layout/IconVerticalSolidList"/>
    <dgm:cxn modelId="{1C1F66A4-AE10-4A84-97E6-FD5CC7631549}" type="presParOf" srcId="{AE9689C1-4E56-4B7D-B0B2-CFF69598612A}" destId="{71713A88-F8B9-4FF9-B0EE-7B981A38B9D8}" srcOrd="1" destOrd="0" presId="urn:microsoft.com/office/officeart/2018/2/layout/IconVerticalSolidList"/>
    <dgm:cxn modelId="{1C65F38F-4890-4D06-AEEB-FD80859FF3CB}" type="presParOf" srcId="{AE9689C1-4E56-4B7D-B0B2-CFF69598612A}" destId="{5800481D-06B8-4A55-980A-F022CF41F742}" srcOrd="2" destOrd="0" presId="urn:microsoft.com/office/officeart/2018/2/layout/IconVerticalSolidList"/>
    <dgm:cxn modelId="{41EA8D76-E452-4616-9515-DCC2C9C141D9}" type="presParOf" srcId="{AE9689C1-4E56-4B7D-B0B2-CFF69598612A}" destId="{D537D7A7-B46C-4A60-B6F0-A9465C3E1DCA}" srcOrd="3" destOrd="0" presId="urn:microsoft.com/office/officeart/2018/2/layout/IconVerticalSolidList"/>
    <dgm:cxn modelId="{39FA2897-C650-45EA-9DEF-60D66DAD8805}" type="presParOf" srcId="{1EC59745-99F1-4910-BDC1-968571386631}" destId="{181827B3-7F8C-49F1-B199-92A318FE58C5}" srcOrd="1" destOrd="0" presId="urn:microsoft.com/office/officeart/2018/2/layout/IconVerticalSolidList"/>
    <dgm:cxn modelId="{6D0409C2-08C5-4977-BA42-1B9863BD1242}" type="presParOf" srcId="{1EC59745-99F1-4910-BDC1-968571386631}" destId="{080FD34C-B812-4C45-8C45-8E7938F6CBB2}" srcOrd="2" destOrd="0" presId="urn:microsoft.com/office/officeart/2018/2/layout/IconVerticalSolidList"/>
    <dgm:cxn modelId="{2C3B59CD-69A4-4CD5-BB46-EC3EBA3517F6}" type="presParOf" srcId="{080FD34C-B812-4C45-8C45-8E7938F6CBB2}" destId="{C4AB8983-EEE7-42F0-B91E-79076D1985C0}" srcOrd="0" destOrd="0" presId="urn:microsoft.com/office/officeart/2018/2/layout/IconVerticalSolidList"/>
    <dgm:cxn modelId="{3AF78278-349B-4F26-842D-7D75949A0BAF}" type="presParOf" srcId="{080FD34C-B812-4C45-8C45-8E7938F6CBB2}" destId="{490E2351-8106-4341-8B2B-59F6B71A5ACE}" srcOrd="1" destOrd="0" presId="urn:microsoft.com/office/officeart/2018/2/layout/IconVerticalSolidList"/>
    <dgm:cxn modelId="{9C497101-5AF4-4A90-BCD4-DD85C56313DE}" type="presParOf" srcId="{080FD34C-B812-4C45-8C45-8E7938F6CBB2}" destId="{EFF89C54-F865-4668-8F4F-A7A4A4F53E12}" srcOrd="2" destOrd="0" presId="urn:microsoft.com/office/officeart/2018/2/layout/IconVerticalSolidList"/>
    <dgm:cxn modelId="{E9A25313-CA7A-4CF4-881C-C540022071A8}" type="presParOf" srcId="{080FD34C-B812-4C45-8C45-8E7938F6CBB2}" destId="{74B094B6-DAA4-40C9-86F9-89DDB32B623D}" srcOrd="3" destOrd="0" presId="urn:microsoft.com/office/officeart/2018/2/layout/IconVerticalSolidList"/>
    <dgm:cxn modelId="{10E63763-152F-4DBE-8E38-E40C4D6D527D}" type="presParOf" srcId="{1EC59745-99F1-4910-BDC1-968571386631}" destId="{70D2F44E-6E9F-4510-90BA-4BCE53B0A8E3}" srcOrd="3" destOrd="0" presId="urn:microsoft.com/office/officeart/2018/2/layout/IconVerticalSolidList"/>
    <dgm:cxn modelId="{C686750E-3D82-4DAB-95A8-DA12217E31CB}" type="presParOf" srcId="{1EC59745-99F1-4910-BDC1-968571386631}" destId="{656E8BC9-D6B7-48E2-98D5-8DB1C26E0383}" srcOrd="4" destOrd="0" presId="urn:microsoft.com/office/officeart/2018/2/layout/IconVerticalSolidList"/>
    <dgm:cxn modelId="{9329B5EC-4FAC-46CC-A3E3-2CD6B493A209}" type="presParOf" srcId="{656E8BC9-D6B7-48E2-98D5-8DB1C26E0383}" destId="{7F0139A6-0D5D-41D8-BB14-6889C02B9590}" srcOrd="0" destOrd="0" presId="urn:microsoft.com/office/officeart/2018/2/layout/IconVerticalSolidList"/>
    <dgm:cxn modelId="{93816414-4FE3-4A94-9A04-B4F4A43CCEFA}" type="presParOf" srcId="{656E8BC9-D6B7-48E2-98D5-8DB1C26E0383}" destId="{D53FC958-2C6A-44AF-8091-3D9215BEE28A}" srcOrd="1" destOrd="0" presId="urn:microsoft.com/office/officeart/2018/2/layout/IconVerticalSolidList"/>
    <dgm:cxn modelId="{788DFBD6-E4B0-423E-9D24-E83CF59AB340}" type="presParOf" srcId="{656E8BC9-D6B7-48E2-98D5-8DB1C26E0383}" destId="{430A69C4-EDE1-4012-9727-930D576B095A}" srcOrd="2" destOrd="0" presId="urn:microsoft.com/office/officeart/2018/2/layout/IconVerticalSolidList"/>
    <dgm:cxn modelId="{5F003B42-15BA-41DB-ACDA-9AB6ED79F9BF}" type="presParOf" srcId="{656E8BC9-D6B7-48E2-98D5-8DB1C26E0383}" destId="{7C02C283-C182-4C75-A518-E2B922DB643F}" srcOrd="3" destOrd="0" presId="urn:microsoft.com/office/officeart/2018/2/layout/IconVerticalSolidList"/>
    <dgm:cxn modelId="{BDC23C62-FA8D-4730-9BF2-849F99E634AD}" type="presParOf" srcId="{1EC59745-99F1-4910-BDC1-968571386631}" destId="{EF11CB4B-55A4-4729-ADEB-6AE2CD2D7E81}" srcOrd="5" destOrd="0" presId="urn:microsoft.com/office/officeart/2018/2/layout/IconVerticalSolidList"/>
    <dgm:cxn modelId="{855ABDBB-8416-4AB3-A47D-A00E1882CDCD}" type="presParOf" srcId="{1EC59745-99F1-4910-BDC1-968571386631}" destId="{C1D93DC5-9910-4898-A229-261722BABC16}" srcOrd="6" destOrd="0" presId="urn:microsoft.com/office/officeart/2018/2/layout/IconVerticalSolidList"/>
    <dgm:cxn modelId="{CF451AD6-7589-4ACE-B9BE-0453168A7467}" type="presParOf" srcId="{C1D93DC5-9910-4898-A229-261722BABC16}" destId="{6EC50ECC-44AF-4D8E-91AC-DEE6822A15D5}" srcOrd="0" destOrd="0" presId="urn:microsoft.com/office/officeart/2018/2/layout/IconVerticalSolidList"/>
    <dgm:cxn modelId="{7BB1E5DE-6BFF-43F4-B973-6DF11DFBAE63}" type="presParOf" srcId="{C1D93DC5-9910-4898-A229-261722BABC16}" destId="{B18E723C-C262-4B7A-9F6B-FB6D77F0F120}" srcOrd="1" destOrd="0" presId="urn:microsoft.com/office/officeart/2018/2/layout/IconVerticalSolidList"/>
    <dgm:cxn modelId="{2C386ED8-3DC1-4441-8600-8291DD5F8E11}" type="presParOf" srcId="{C1D93DC5-9910-4898-A229-261722BABC16}" destId="{DB436A71-36B9-48D7-8B42-11AAD76CA195}" srcOrd="2" destOrd="0" presId="urn:microsoft.com/office/officeart/2018/2/layout/IconVerticalSolidList"/>
    <dgm:cxn modelId="{1502C6E9-FA85-4411-9122-F9B0ADA19962}" type="presParOf" srcId="{C1D93DC5-9910-4898-A229-261722BABC16}" destId="{C38652B6-0238-4D39-9854-3CA1879568AB}" srcOrd="3" destOrd="0" presId="urn:microsoft.com/office/officeart/2018/2/layout/IconVerticalSolidList"/>
    <dgm:cxn modelId="{AF3BFD19-22F7-4F43-8336-E794AD47D990}" type="presParOf" srcId="{1EC59745-99F1-4910-BDC1-968571386631}" destId="{08888490-47A9-43F8-9BF3-2FB3A035D236}" srcOrd="7" destOrd="0" presId="urn:microsoft.com/office/officeart/2018/2/layout/IconVerticalSolidList"/>
    <dgm:cxn modelId="{E832DAF7-B30A-4C87-84A7-7995F9EBB7F5}" type="presParOf" srcId="{1EC59745-99F1-4910-BDC1-968571386631}" destId="{26FAF0C1-237C-445D-A97E-9598EF8AADD3}" srcOrd="8" destOrd="0" presId="urn:microsoft.com/office/officeart/2018/2/layout/IconVerticalSolidList"/>
    <dgm:cxn modelId="{1B95E00E-3101-4A20-A5D1-01EF91AA5AEB}" type="presParOf" srcId="{26FAF0C1-237C-445D-A97E-9598EF8AADD3}" destId="{B502FA14-9B41-406E-8316-F185112E62D6}" srcOrd="0" destOrd="0" presId="urn:microsoft.com/office/officeart/2018/2/layout/IconVerticalSolidList"/>
    <dgm:cxn modelId="{C87D4255-6BDC-4A20-BBFB-F32EC5BC4EA5}" type="presParOf" srcId="{26FAF0C1-237C-445D-A97E-9598EF8AADD3}" destId="{C425873E-D073-44C9-AEC6-2572FD66B008}" srcOrd="1" destOrd="0" presId="urn:microsoft.com/office/officeart/2018/2/layout/IconVerticalSolidList"/>
    <dgm:cxn modelId="{FE265695-1AA1-4092-BC38-BB7DF937656D}" type="presParOf" srcId="{26FAF0C1-237C-445D-A97E-9598EF8AADD3}" destId="{31488ED7-B693-4A26-B1C3-56C3F2F69E76}" srcOrd="2" destOrd="0" presId="urn:microsoft.com/office/officeart/2018/2/layout/IconVerticalSolidList"/>
    <dgm:cxn modelId="{6AEEDAA6-1CF5-4994-B7CD-51DF628806B2}" type="presParOf" srcId="{26FAF0C1-237C-445D-A97E-9598EF8AADD3}" destId="{6994968B-425F-411C-AE46-56686CC28066}" srcOrd="3" destOrd="0" presId="urn:microsoft.com/office/officeart/2018/2/layout/IconVerticalSolidList"/>
    <dgm:cxn modelId="{019C5A2A-B5AE-412F-9E07-DE95A66D7E10}" type="presParOf" srcId="{1EC59745-99F1-4910-BDC1-968571386631}" destId="{F9086039-B04C-4164-A54E-2F13DBB23C67}" srcOrd="9" destOrd="0" presId="urn:microsoft.com/office/officeart/2018/2/layout/IconVerticalSolidList"/>
    <dgm:cxn modelId="{F79E06CF-9282-494F-994D-136407D94CFD}" type="presParOf" srcId="{1EC59745-99F1-4910-BDC1-968571386631}" destId="{12D1FEB9-A062-4EA2-A0F5-ECE422566A0D}" srcOrd="10" destOrd="0" presId="urn:microsoft.com/office/officeart/2018/2/layout/IconVerticalSolidList"/>
    <dgm:cxn modelId="{121BA111-CE36-4548-A0E0-97BEE8CB2E87}" type="presParOf" srcId="{12D1FEB9-A062-4EA2-A0F5-ECE422566A0D}" destId="{65DEB7BC-C6CE-4391-BD3F-083E325ABE8D}" srcOrd="0" destOrd="0" presId="urn:microsoft.com/office/officeart/2018/2/layout/IconVerticalSolidList"/>
    <dgm:cxn modelId="{361374C9-862E-43EA-B6E0-0E90ED0063A6}" type="presParOf" srcId="{12D1FEB9-A062-4EA2-A0F5-ECE422566A0D}" destId="{9111C5D3-1993-464A-8FC9-6C8628138545}" srcOrd="1" destOrd="0" presId="urn:microsoft.com/office/officeart/2018/2/layout/IconVerticalSolidList"/>
    <dgm:cxn modelId="{0BA17644-E897-4AB7-8E99-02AF3BE5612F}" type="presParOf" srcId="{12D1FEB9-A062-4EA2-A0F5-ECE422566A0D}" destId="{1F5B6BC2-A02A-4CAF-ACE6-507ABC6FB563}" srcOrd="2" destOrd="0" presId="urn:microsoft.com/office/officeart/2018/2/layout/IconVerticalSolidList"/>
    <dgm:cxn modelId="{73BD2D88-D0DE-4A27-8496-42325113864F}" type="presParOf" srcId="{12D1FEB9-A062-4EA2-A0F5-ECE422566A0D}" destId="{06B65EC0-FA03-4531-B317-3EFFF7804FB5}" srcOrd="3" destOrd="0" presId="urn:microsoft.com/office/officeart/2018/2/layout/IconVerticalSolidList"/>
    <dgm:cxn modelId="{F7CF9044-C81B-44C2-A200-6A9ABF1FE00F}" type="presParOf" srcId="{1EC59745-99F1-4910-BDC1-968571386631}" destId="{7DB52DDA-3E17-4AC2-9B89-0DA9B6D39729}" srcOrd="11" destOrd="0" presId="urn:microsoft.com/office/officeart/2018/2/layout/IconVerticalSolidList"/>
    <dgm:cxn modelId="{7F14E4C8-F823-412E-B79C-8D4962F563D5}" type="presParOf" srcId="{1EC59745-99F1-4910-BDC1-968571386631}" destId="{FB93E7FF-0E5B-4BB1-87C1-8CBB467AB275}" srcOrd="12" destOrd="0" presId="urn:microsoft.com/office/officeart/2018/2/layout/IconVerticalSolidList"/>
    <dgm:cxn modelId="{FF5FDA9F-4C5D-4C46-86DA-E348E7A5E875}" type="presParOf" srcId="{FB93E7FF-0E5B-4BB1-87C1-8CBB467AB275}" destId="{25B5217A-31E4-414D-871C-F51237DDAC44}" srcOrd="0" destOrd="0" presId="urn:microsoft.com/office/officeart/2018/2/layout/IconVerticalSolidList"/>
    <dgm:cxn modelId="{ACDD832B-07D5-4E65-91FF-16BC138DEE0D}" type="presParOf" srcId="{FB93E7FF-0E5B-4BB1-87C1-8CBB467AB275}" destId="{C071F5C7-42E5-4D09-933B-629CE19514C1}" srcOrd="1" destOrd="0" presId="urn:microsoft.com/office/officeart/2018/2/layout/IconVerticalSolidList"/>
    <dgm:cxn modelId="{480CCF59-D55A-4532-B519-C48270293AE3}" type="presParOf" srcId="{FB93E7FF-0E5B-4BB1-87C1-8CBB467AB275}" destId="{C5D903F4-2CBD-426F-B851-758F062E59E7}" srcOrd="2" destOrd="0" presId="urn:microsoft.com/office/officeart/2018/2/layout/IconVerticalSolidList"/>
    <dgm:cxn modelId="{460B9541-3D69-4B5D-9E25-311363968A3A}" type="presParOf" srcId="{FB93E7FF-0E5B-4BB1-87C1-8CBB467AB275}" destId="{A9A02DB6-BC08-4F5E-9208-DCD7DD7051CA}" srcOrd="3" destOrd="0" presId="urn:microsoft.com/office/officeart/2018/2/layout/IconVerticalSolidList"/>
    <dgm:cxn modelId="{A13E0012-A71A-46AA-BB3F-6BAA2A3EB45E}" type="presParOf" srcId="{1EC59745-99F1-4910-BDC1-968571386631}" destId="{84FF6356-FF4B-4271-B130-90E09B3FD5D7}" srcOrd="13" destOrd="0" presId="urn:microsoft.com/office/officeart/2018/2/layout/IconVerticalSolidList"/>
    <dgm:cxn modelId="{CA14BE2E-E38D-4D22-B49E-C2A97F156043}" type="presParOf" srcId="{1EC59745-99F1-4910-BDC1-968571386631}" destId="{A2EE7065-3CEF-464D-B402-0920D781E3FF}" srcOrd="14" destOrd="0" presId="urn:microsoft.com/office/officeart/2018/2/layout/IconVerticalSolidList"/>
    <dgm:cxn modelId="{E9F541DE-567E-4537-8588-70B4F3C34523}" type="presParOf" srcId="{A2EE7065-3CEF-464D-B402-0920D781E3FF}" destId="{0EB0C65A-F778-49FF-8F7B-C3319C4A52FB}" srcOrd="0" destOrd="0" presId="urn:microsoft.com/office/officeart/2018/2/layout/IconVerticalSolidList"/>
    <dgm:cxn modelId="{85348C0E-38BA-440F-AB61-78354478423D}" type="presParOf" srcId="{A2EE7065-3CEF-464D-B402-0920D781E3FF}" destId="{5C0E0D5E-4C88-46F0-BEDD-5F9882F98366}" srcOrd="1" destOrd="0" presId="urn:microsoft.com/office/officeart/2018/2/layout/IconVerticalSolidList"/>
    <dgm:cxn modelId="{2259045E-1FAC-4FFE-865B-C601AA898CCC}" type="presParOf" srcId="{A2EE7065-3CEF-464D-B402-0920D781E3FF}" destId="{6667508F-AA45-4C97-BB2E-27FA1A1EB1CE}" srcOrd="2" destOrd="0" presId="urn:microsoft.com/office/officeart/2018/2/layout/IconVerticalSolidList"/>
    <dgm:cxn modelId="{89CA9388-4E1E-4287-8FDD-E1135CFC82ED}" type="presParOf" srcId="{A2EE7065-3CEF-464D-B402-0920D781E3FF}" destId="{6A5AF802-3FD5-4E51-9447-590C8D26076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0FFF1-676A-4700-9A4F-8E1645DCBC49}">
      <dsp:nvSpPr>
        <dsp:cNvPr id="0" name=""/>
        <dsp:cNvSpPr/>
      </dsp:nvSpPr>
      <dsp:spPr>
        <a:xfrm>
          <a:off x="0" y="719"/>
          <a:ext cx="6588691" cy="6046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13A88-F8B9-4FF9-B0EE-7B981A38B9D8}">
      <dsp:nvSpPr>
        <dsp:cNvPr id="0" name=""/>
        <dsp:cNvSpPr/>
      </dsp:nvSpPr>
      <dsp:spPr>
        <a:xfrm>
          <a:off x="182905" y="136765"/>
          <a:ext cx="332555" cy="3325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7D7A7-B46C-4A60-B6F0-A9465C3E1DCA}">
      <dsp:nvSpPr>
        <dsp:cNvPr id="0" name=""/>
        <dsp:cNvSpPr/>
      </dsp:nvSpPr>
      <dsp:spPr>
        <a:xfrm>
          <a:off x="698366" y="719"/>
          <a:ext cx="5890324" cy="604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92" tIns="63992" rIns="63992" bIns="639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E" sz="1600" kern="1200"/>
            <a:t>Increase physical activity</a:t>
          </a:r>
          <a:endParaRPr lang="en-US" sz="1600" kern="1200"/>
        </a:p>
      </dsp:txBody>
      <dsp:txXfrm>
        <a:off x="698366" y="719"/>
        <a:ext cx="5890324" cy="604646"/>
      </dsp:txXfrm>
    </dsp:sp>
    <dsp:sp modelId="{C4AB8983-EEE7-42F0-B91E-79076D1985C0}">
      <dsp:nvSpPr>
        <dsp:cNvPr id="0" name=""/>
        <dsp:cNvSpPr/>
      </dsp:nvSpPr>
      <dsp:spPr>
        <a:xfrm>
          <a:off x="0" y="756527"/>
          <a:ext cx="6588691" cy="6046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E2351-8106-4341-8B2B-59F6B71A5ACE}">
      <dsp:nvSpPr>
        <dsp:cNvPr id="0" name=""/>
        <dsp:cNvSpPr/>
      </dsp:nvSpPr>
      <dsp:spPr>
        <a:xfrm>
          <a:off x="182905" y="892573"/>
          <a:ext cx="332555" cy="3325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094B6-DAA4-40C9-86F9-89DDB32B623D}">
      <dsp:nvSpPr>
        <dsp:cNvPr id="0" name=""/>
        <dsp:cNvSpPr/>
      </dsp:nvSpPr>
      <dsp:spPr>
        <a:xfrm>
          <a:off x="698366" y="756527"/>
          <a:ext cx="5890324" cy="604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92" tIns="63992" rIns="63992" bIns="639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E" sz="1600" kern="1200"/>
            <a:t>Get enough sleep</a:t>
          </a:r>
          <a:endParaRPr lang="en-US" sz="1600" kern="1200"/>
        </a:p>
      </dsp:txBody>
      <dsp:txXfrm>
        <a:off x="698366" y="756527"/>
        <a:ext cx="5890324" cy="604646"/>
      </dsp:txXfrm>
    </dsp:sp>
    <dsp:sp modelId="{7F0139A6-0D5D-41D8-BB14-6889C02B9590}">
      <dsp:nvSpPr>
        <dsp:cNvPr id="0" name=""/>
        <dsp:cNvSpPr/>
      </dsp:nvSpPr>
      <dsp:spPr>
        <a:xfrm>
          <a:off x="0" y="1512336"/>
          <a:ext cx="6588691" cy="6046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FC958-2C6A-44AF-8091-3D9215BEE28A}">
      <dsp:nvSpPr>
        <dsp:cNvPr id="0" name=""/>
        <dsp:cNvSpPr/>
      </dsp:nvSpPr>
      <dsp:spPr>
        <a:xfrm>
          <a:off x="182905" y="1648381"/>
          <a:ext cx="332555" cy="3325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2C283-C182-4C75-A518-E2B922DB643F}">
      <dsp:nvSpPr>
        <dsp:cNvPr id="0" name=""/>
        <dsp:cNvSpPr/>
      </dsp:nvSpPr>
      <dsp:spPr>
        <a:xfrm>
          <a:off x="698366" y="1512336"/>
          <a:ext cx="5890324" cy="604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92" tIns="63992" rIns="63992" bIns="639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B</a:t>
          </a:r>
          <a:r>
            <a:rPr lang="en-DE" sz="1600" kern="1200"/>
            <a:t>oost mindfulness</a:t>
          </a:r>
          <a:endParaRPr lang="en-US" sz="1600" kern="1200"/>
        </a:p>
      </dsp:txBody>
      <dsp:txXfrm>
        <a:off x="698366" y="1512336"/>
        <a:ext cx="5890324" cy="604646"/>
      </dsp:txXfrm>
    </dsp:sp>
    <dsp:sp modelId="{6EC50ECC-44AF-4D8E-91AC-DEE6822A15D5}">
      <dsp:nvSpPr>
        <dsp:cNvPr id="0" name=""/>
        <dsp:cNvSpPr/>
      </dsp:nvSpPr>
      <dsp:spPr>
        <a:xfrm>
          <a:off x="0" y="2268144"/>
          <a:ext cx="6588691" cy="6046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E723C-C262-4B7A-9F6B-FB6D77F0F120}">
      <dsp:nvSpPr>
        <dsp:cNvPr id="0" name=""/>
        <dsp:cNvSpPr/>
      </dsp:nvSpPr>
      <dsp:spPr>
        <a:xfrm>
          <a:off x="182905" y="2404189"/>
          <a:ext cx="332555" cy="3325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652B6-0238-4D39-9854-3CA1879568AB}">
      <dsp:nvSpPr>
        <dsp:cNvPr id="0" name=""/>
        <dsp:cNvSpPr/>
      </dsp:nvSpPr>
      <dsp:spPr>
        <a:xfrm>
          <a:off x="698366" y="2268144"/>
          <a:ext cx="5890324" cy="604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92" tIns="63992" rIns="63992" bIns="639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</a:t>
          </a:r>
          <a:r>
            <a:rPr lang="en-DE" sz="1600" kern="1200"/>
            <a:t>hallenge your assumptions</a:t>
          </a:r>
          <a:endParaRPr lang="en-US" sz="1600" kern="1200"/>
        </a:p>
      </dsp:txBody>
      <dsp:txXfrm>
        <a:off x="698366" y="2268144"/>
        <a:ext cx="5890324" cy="604646"/>
      </dsp:txXfrm>
    </dsp:sp>
    <dsp:sp modelId="{B502FA14-9B41-406E-8316-F185112E62D6}">
      <dsp:nvSpPr>
        <dsp:cNvPr id="0" name=""/>
        <dsp:cNvSpPr/>
      </dsp:nvSpPr>
      <dsp:spPr>
        <a:xfrm>
          <a:off x="0" y="3023952"/>
          <a:ext cx="6588691" cy="6046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5873E-D073-44C9-AEC6-2572FD66B008}">
      <dsp:nvSpPr>
        <dsp:cNvPr id="0" name=""/>
        <dsp:cNvSpPr/>
      </dsp:nvSpPr>
      <dsp:spPr>
        <a:xfrm>
          <a:off x="182905" y="3159997"/>
          <a:ext cx="332555" cy="33255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4968B-425F-411C-AE46-56686CC28066}">
      <dsp:nvSpPr>
        <dsp:cNvPr id="0" name=""/>
        <dsp:cNvSpPr/>
      </dsp:nvSpPr>
      <dsp:spPr>
        <a:xfrm>
          <a:off x="698366" y="3023952"/>
          <a:ext cx="5890324" cy="604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92" tIns="63992" rIns="63992" bIns="639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</a:t>
          </a:r>
          <a:r>
            <a:rPr lang="en-DE" sz="1600" kern="1200"/>
            <a:t>avour the sweet things</a:t>
          </a:r>
          <a:endParaRPr lang="en-US" sz="1600" kern="1200"/>
        </a:p>
      </dsp:txBody>
      <dsp:txXfrm>
        <a:off x="698366" y="3023952"/>
        <a:ext cx="5890324" cy="604646"/>
      </dsp:txXfrm>
    </dsp:sp>
    <dsp:sp modelId="{65DEB7BC-C6CE-4391-BD3F-083E325ABE8D}">
      <dsp:nvSpPr>
        <dsp:cNvPr id="0" name=""/>
        <dsp:cNvSpPr/>
      </dsp:nvSpPr>
      <dsp:spPr>
        <a:xfrm>
          <a:off x="0" y="3779760"/>
          <a:ext cx="6588691" cy="6046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1C5D3-1993-464A-8FC9-6C8628138545}">
      <dsp:nvSpPr>
        <dsp:cNvPr id="0" name=""/>
        <dsp:cNvSpPr/>
      </dsp:nvSpPr>
      <dsp:spPr>
        <a:xfrm>
          <a:off x="182905" y="3915805"/>
          <a:ext cx="332555" cy="33255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65EC0-FA03-4531-B317-3EFFF7804FB5}">
      <dsp:nvSpPr>
        <dsp:cNvPr id="0" name=""/>
        <dsp:cNvSpPr/>
      </dsp:nvSpPr>
      <dsp:spPr>
        <a:xfrm>
          <a:off x="698366" y="3779760"/>
          <a:ext cx="5890324" cy="604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92" tIns="63992" rIns="63992" bIns="639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</a:t>
          </a:r>
          <a:r>
            <a:rPr lang="en-DE" sz="1600" kern="1200"/>
            <a:t>ractice gratitude</a:t>
          </a:r>
          <a:endParaRPr lang="en-US" sz="1600" kern="1200"/>
        </a:p>
      </dsp:txBody>
      <dsp:txXfrm>
        <a:off x="698366" y="3779760"/>
        <a:ext cx="5890324" cy="604646"/>
      </dsp:txXfrm>
    </dsp:sp>
    <dsp:sp modelId="{25B5217A-31E4-414D-871C-F51237DDAC44}">
      <dsp:nvSpPr>
        <dsp:cNvPr id="0" name=""/>
        <dsp:cNvSpPr/>
      </dsp:nvSpPr>
      <dsp:spPr>
        <a:xfrm>
          <a:off x="0" y="4535568"/>
          <a:ext cx="6588691" cy="6046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1F5C7-42E5-4D09-933B-629CE19514C1}">
      <dsp:nvSpPr>
        <dsp:cNvPr id="0" name=""/>
        <dsp:cNvSpPr/>
      </dsp:nvSpPr>
      <dsp:spPr>
        <a:xfrm>
          <a:off x="182905" y="4671614"/>
          <a:ext cx="332555" cy="33255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02DB6-BC08-4F5E-9208-DCD7DD7051CA}">
      <dsp:nvSpPr>
        <dsp:cNvPr id="0" name=""/>
        <dsp:cNvSpPr/>
      </dsp:nvSpPr>
      <dsp:spPr>
        <a:xfrm>
          <a:off x="698366" y="4535568"/>
          <a:ext cx="5890324" cy="604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92" tIns="63992" rIns="63992" bIns="639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B</a:t>
          </a:r>
          <a:r>
            <a:rPr lang="en-DE" sz="1600" kern="1200"/>
            <a:t>uild social connections</a:t>
          </a:r>
          <a:endParaRPr lang="en-US" sz="1600" kern="1200"/>
        </a:p>
      </dsp:txBody>
      <dsp:txXfrm>
        <a:off x="698366" y="4535568"/>
        <a:ext cx="5890324" cy="604646"/>
      </dsp:txXfrm>
    </dsp:sp>
    <dsp:sp modelId="{0EB0C65A-F778-49FF-8F7B-C3319C4A52FB}">
      <dsp:nvSpPr>
        <dsp:cNvPr id="0" name=""/>
        <dsp:cNvSpPr/>
      </dsp:nvSpPr>
      <dsp:spPr>
        <a:xfrm>
          <a:off x="0" y="5291376"/>
          <a:ext cx="6588691" cy="6046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E0D5E-4C88-46F0-BEDD-5F9882F98366}">
      <dsp:nvSpPr>
        <dsp:cNvPr id="0" name=""/>
        <dsp:cNvSpPr/>
      </dsp:nvSpPr>
      <dsp:spPr>
        <a:xfrm>
          <a:off x="182905" y="5427422"/>
          <a:ext cx="332555" cy="332555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AF802-3FD5-4E51-9447-590C8D26076F}">
      <dsp:nvSpPr>
        <dsp:cNvPr id="0" name=""/>
        <dsp:cNvSpPr/>
      </dsp:nvSpPr>
      <dsp:spPr>
        <a:xfrm>
          <a:off x="698366" y="5291376"/>
          <a:ext cx="5890324" cy="604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92" tIns="63992" rIns="63992" bIns="639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</a:t>
          </a:r>
          <a:r>
            <a:rPr lang="en-DE" sz="1600" kern="1200"/>
            <a:t>ngage your senses, including touch</a:t>
          </a:r>
          <a:endParaRPr lang="en-US" sz="1600" kern="1200"/>
        </a:p>
      </dsp:txBody>
      <dsp:txXfrm>
        <a:off x="698366" y="5291376"/>
        <a:ext cx="5890324" cy="604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63876-EB34-62E4-7C4C-D5D4AA031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F92321-2BE2-CF34-C069-403C915F9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ECAEC-D389-FD8A-C826-4FB3C925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0529-F376-B84C-9F4B-975FB273DCF6}" type="datetimeFigureOut">
              <a:rPr lang="en-DE" smtClean="0"/>
              <a:t>08/31/2022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382C5-C064-5DB1-EB17-9F5CA078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DD355-14C1-A482-CFA0-7A82C5342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81C2-FE73-8849-81D5-1F9F9FBF5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5220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44E8A-A134-B9A5-883D-1135260E8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4F448-3EA1-5FF8-0158-1C71252ED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D9E77-3171-ADF9-098D-5257779A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0529-F376-B84C-9F4B-975FB273DCF6}" type="datetimeFigureOut">
              <a:rPr lang="en-DE" smtClean="0"/>
              <a:t>08/31/2022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FACFC-9F03-4628-56B3-C4C3B3BD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BFFD8-5FEF-9828-5862-101E0D14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81C2-FE73-8849-81D5-1F9F9FBF5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1806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7B2A36-21D1-5048-A44A-9221AFCDC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C7E140-FAAF-B575-F992-82D018CE0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D2754-A6D9-B6B2-F7E8-4383E2E3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0529-F376-B84C-9F4B-975FB273DCF6}" type="datetimeFigureOut">
              <a:rPr lang="en-DE" smtClean="0"/>
              <a:t>08/31/2022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0ECC3-60AE-DD33-D83E-97972418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0942C-4A52-CC84-504C-DDD2C266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81C2-FE73-8849-81D5-1F9F9FBF5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8118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EF054-B40E-06D9-24D6-010A1D99A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36BA1-9954-F4C2-1E74-CC41F1E1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8BC86-704E-E387-5F30-BB86CD109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0529-F376-B84C-9F4B-975FB273DCF6}" type="datetimeFigureOut">
              <a:rPr lang="en-DE" smtClean="0"/>
              <a:t>08/31/2022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1C17D-AB68-0C95-82EB-1974355B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829F8-A94F-8493-E4A8-A059B653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81C2-FE73-8849-81D5-1F9F9FBF5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3592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9F04E-8E36-AEA9-5C45-2D05759B4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BC768-E242-76C4-D7F3-B04F92252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00417-0FE6-5255-4F0E-4E81F698A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0529-F376-B84C-9F4B-975FB273DCF6}" type="datetimeFigureOut">
              <a:rPr lang="en-DE" smtClean="0"/>
              <a:t>08/31/2022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561F-73AD-B573-981B-300247D5E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61623-6F6E-5E80-A46E-F72A3F4A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81C2-FE73-8849-81D5-1F9F9FBF5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3935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37833-22D7-D1C0-20D6-F67F4139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A5605-7D78-4F03-55AE-B1EF1ED80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8BF23-EA79-4203-7F98-9F681C9B5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9FB9-207D-305E-7236-065522A5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0529-F376-B84C-9F4B-975FB273DCF6}" type="datetimeFigureOut">
              <a:rPr lang="en-DE" smtClean="0"/>
              <a:t>08/31/2022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C305B-0E85-BF21-B835-6E0825BB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D8AF1-EB92-F0AE-7556-8673E186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81C2-FE73-8849-81D5-1F9F9FBF5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9202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728F6-C62D-3EF8-CD03-A80E31F5E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EC5AB-8100-E55C-D84E-31D4B212A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697A58-78BD-C0FC-27A5-20A8352F7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3F0BD5-90B2-D5AA-7661-10FDA4281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0D85CA-71BB-6F67-A7EE-EEA968225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ABE5F5-7CC2-3120-B5C4-EDF632D41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0529-F376-B84C-9F4B-975FB273DCF6}" type="datetimeFigureOut">
              <a:rPr lang="en-DE" smtClean="0"/>
              <a:t>08/31/2022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3BC6F5-8EB8-C2BE-FBFE-F1C9A13F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E01BE9-D7E0-05E7-065F-3AC58EE1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81C2-FE73-8849-81D5-1F9F9FBF5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60556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8D59-7603-FF7D-F505-14AD2E402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0A00F-9547-9072-9BEF-6FA93FA9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0529-F376-B84C-9F4B-975FB273DCF6}" type="datetimeFigureOut">
              <a:rPr lang="en-DE" smtClean="0"/>
              <a:t>08/31/2022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F3EF6E-E890-24EF-94E9-D2F045E8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4F2F6-2F33-C783-91C4-755616F7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81C2-FE73-8849-81D5-1F9F9FBF5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7181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EA56C-7861-BFC8-870C-C4A0EBDC8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0529-F376-B84C-9F4B-975FB273DCF6}" type="datetimeFigureOut">
              <a:rPr lang="en-DE" smtClean="0"/>
              <a:t>08/31/2022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E2003-5297-7621-F077-F021883C5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A1810-A3D8-E9F1-866D-4C6C4D26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81C2-FE73-8849-81D5-1F9F9FBF5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3594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DDF8-C758-1A10-1745-DC6B71CC3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A8BA9-DB87-6ECB-B474-2E260DE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08F31-8EC4-167A-7408-74EA468B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53F26-E069-7E83-27B1-32545949A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0529-F376-B84C-9F4B-975FB273DCF6}" type="datetimeFigureOut">
              <a:rPr lang="en-DE" smtClean="0"/>
              <a:t>08/31/2022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28130-3DA6-7717-0E8F-93C4B450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29888-DA31-5614-FFFF-5D14CD37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81C2-FE73-8849-81D5-1F9F9FBF5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5197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4C714-1F52-C8FF-2ED3-9C45D2A9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BB241-E1A7-9190-028B-48C79FB03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748C6-BAB0-1742-87D6-55B2D5DF1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9B73E-79D9-6BED-4094-4D0BFECA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0529-F376-B84C-9F4B-975FB273DCF6}" type="datetimeFigureOut">
              <a:rPr lang="en-DE" smtClean="0"/>
              <a:t>08/31/2022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8A4AC-C6F4-B440-575E-40C3DBD3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A9C19-76FF-2F86-3BE9-CB022461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81C2-FE73-8849-81D5-1F9F9FBF5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7041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4F1019-A0A6-726C-2DD7-6F9B1578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20C3B-7B81-0E90-F734-34FF63C72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896FC-1FE3-EFAE-949E-ACD6C83D8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A0529-F376-B84C-9F4B-975FB273DCF6}" type="datetimeFigureOut">
              <a:rPr lang="en-DE" smtClean="0"/>
              <a:t>08/31/2022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8F103-F718-C11D-615E-5475A50D3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BC33B-2C1B-9C00-71E1-94B41DE56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81C2-FE73-8849-81D5-1F9F9FBF5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391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tom-penny-a6839130/" TargetMode="External"/><Relationship Id="rId2" Type="http://schemas.openxmlformats.org/officeDocument/2006/relationships/hyperlink" Target="https://www.issev.de/campus-degerloch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.uk/Stop-Talking-About-Wellbeing-Howard/dp/191290648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tom-penny-a683913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ADF97-C4E0-3A64-FC89-6CA3680DDB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Nurturing Resilient Leadership: Self-Care for Leaders in Challenging Times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025D6E-C6F8-4629-1550-00455BEC4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DE" dirty="0"/>
              <a:t>Roundtable at the Melposium 2022</a:t>
            </a:r>
          </a:p>
          <a:p>
            <a:endParaRPr lang="en-DE" dirty="0"/>
          </a:p>
          <a:p>
            <a:r>
              <a:rPr lang="en-DE" dirty="0"/>
              <a:t>Tom Penny MEL19</a:t>
            </a:r>
          </a:p>
          <a:p>
            <a:r>
              <a:rPr lang="en-DE" dirty="0"/>
              <a:t>Assistant Principal at the International School of Stuttgart, Germany</a:t>
            </a:r>
          </a:p>
          <a:p>
            <a:r>
              <a:rPr lang="en-GB" dirty="0">
                <a:hlinkClick r:id="rId2"/>
              </a:rPr>
              <a:t>https://www.issev.de/campus-degerloch/</a:t>
            </a:r>
            <a:endParaRPr lang="en-DE" dirty="0"/>
          </a:p>
          <a:p>
            <a:r>
              <a:rPr lang="en-GB" dirty="0">
                <a:hlinkClick r:id="rId3"/>
              </a:rPr>
              <a:t>https://www.linkedin.com/in/tom-penny-a6839130/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99467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99B9-6296-94DE-5103-AACF666B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DE" dirty="0"/>
              <a:t>hat do we mean by this </a:t>
            </a:r>
            <a:r>
              <a:rPr lang="en-DE" i="1" dirty="0"/>
              <a:t>resilient leadership</a:t>
            </a:r>
            <a:r>
              <a:rPr lang="en-D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7DD18-D8CC-3FBF-034E-775DD9BD4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825625"/>
            <a:ext cx="5014913" cy="4351338"/>
          </a:xfrm>
        </p:spPr>
        <p:txBody>
          <a:bodyPr/>
          <a:lstStyle/>
          <a:p>
            <a:r>
              <a:rPr lang="en-DE" dirty="0"/>
              <a:t>Cultivating and maintaning an ability to sustain our energy levels under pressure from disruptive changes and pressure. </a:t>
            </a:r>
          </a:p>
          <a:p>
            <a:r>
              <a:rPr lang="en-DE" dirty="0"/>
              <a:t>Being able to effectively lead teams of professionals to inspire, challenge and support them to achieve ambitous goals over the long term. </a:t>
            </a:r>
          </a:p>
        </p:txBody>
      </p:sp>
      <p:pic>
        <p:nvPicPr>
          <p:cNvPr id="2050" name="Picture 2" descr="insights@IMD No.42">
            <a:extLst>
              <a:ext uri="{FF2B5EF4-FFF2-40B4-BE49-F238E27FC236}">
                <a16:creationId xmlns:a16="http://schemas.microsoft.com/office/drawing/2014/main" id="{579561C5-BEA3-FDE2-99B5-8F0933D2C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39518"/>
            <a:ext cx="6227763" cy="273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D8B9C5-3D41-1C33-D457-607BBB3A2AF6}"/>
              </a:ext>
            </a:extLst>
          </p:cNvPr>
          <p:cNvSpPr txBox="1"/>
          <p:nvPr/>
        </p:nvSpPr>
        <p:spPr>
          <a:xfrm>
            <a:off x="5878280" y="4975615"/>
            <a:ext cx="616505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effectLst/>
              </a:rPr>
              <a:t>Kohlrieser</a:t>
            </a:r>
            <a:r>
              <a:rPr lang="en-GB" sz="1400" dirty="0">
                <a:effectLst/>
              </a:rPr>
              <a:t>, G., Lavoie </a:t>
            </a:r>
            <a:r>
              <a:rPr lang="en-GB" sz="1400" dirty="0" err="1">
                <a:effectLst/>
              </a:rPr>
              <a:t>Orlick</a:t>
            </a:r>
            <a:r>
              <a:rPr lang="en-GB" sz="1400" dirty="0">
                <a:effectLst/>
              </a:rPr>
              <a:t>, A., &amp; </a:t>
            </a:r>
            <a:r>
              <a:rPr lang="en-GB" sz="1400" dirty="0" err="1">
                <a:effectLst/>
              </a:rPr>
              <a:t>Perrinjaquet</a:t>
            </a:r>
            <a:r>
              <a:rPr lang="en-GB" sz="1400" dirty="0">
                <a:effectLst/>
              </a:rPr>
              <a:t>, M. (2018, August 6). </a:t>
            </a:r>
            <a:r>
              <a:rPr lang="en-GB" sz="1400" i="1" dirty="0">
                <a:effectLst/>
              </a:rPr>
              <a:t>Resilient leadership is best to navigate the pressures of working life</a:t>
            </a:r>
            <a:r>
              <a:rPr lang="en-GB" sz="1400" dirty="0">
                <a:effectLst/>
              </a:rPr>
              <a:t>. IMD business school. Retrieved August 18, 2022, from https://</a:t>
            </a:r>
            <a:r>
              <a:rPr lang="en-GB" sz="1400" dirty="0" err="1">
                <a:effectLst/>
              </a:rPr>
              <a:t>www.imd.org</a:t>
            </a:r>
            <a:r>
              <a:rPr lang="en-GB" sz="1400" dirty="0">
                <a:effectLst/>
              </a:rPr>
              <a:t>/research-knowledge/articles/resilient-leadership-navigating-the-pressures-of-modern-working-life/#:~:text=Resilient%20leaders%20have%20the%20ability,dysfunctional%20behavior%20or%20harming%20others. </a:t>
            </a:r>
          </a:p>
        </p:txBody>
      </p:sp>
    </p:spTree>
    <p:extLst>
      <p:ext uri="{BB962C8B-B14F-4D97-AF65-F5344CB8AC3E}">
        <p14:creationId xmlns:p14="http://schemas.microsoft.com/office/powerpoint/2010/main" val="4441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F2CBB9-4BDB-1ECE-8CCE-4266DC63D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077913"/>
            <a:ext cx="7186613" cy="1138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0DCAFB-1C6B-7997-5431-D7DD6509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context</a:t>
            </a:r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702D5E71-5925-896D-5E77-3B9B5B9CB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1137" y="1825625"/>
            <a:ext cx="8849725" cy="43513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AB158C-791B-2A1D-A76E-BE7428C2DB88}"/>
              </a:ext>
            </a:extLst>
          </p:cNvPr>
          <p:cNvSpPr txBox="1"/>
          <p:nvPr/>
        </p:nvSpPr>
        <p:spPr>
          <a:xfrm>
            <a:off x="5854262" y="593693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Www-</a:t>
            </a:r>
            <a:r>
              <a:rPr lang="en-GB" sz="1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edsurge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</a:t>
            </a:r>
            <a:r>
              <a:rPr lang="en-GB" sz="1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com.cdn.ampproject.org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2022. </a:t>
            </a:r>
            <a:r>
              <a:rPr lang="en-GB" sz="1200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Principals Are on the Brink of a Breakdown | </a:t>
            </a:r>
            <a:r>
              <a:rPr lang="en-GB" sz="1200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EdSurge</a:t>
            </a:r>
            <a:r>
              <a:rPr lang="en-GB" sz="1200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News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[online] Available at: &lt;https://www-</a:t>
            </a:r>
            <a:r>
              <a:rPr lang="en-GB" sz="1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edsurge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</a:t>
            </a:r>
            <a:r>
              <a:rPr lang="en-GB" sz="1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com.cdn.ampproject.org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/c/s/</a:t>
            </a:r>
            <a:r>
              <a:rPr lang="en-GB" sz="1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www.edsurge.com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/amp/news/2022-07-06-principals-are-on-the-brink-of-a-breakdown&gt; [Accessed 18 August 2022].</a:t>
            </a:r>
            <a:endParaRPr lang="en-DE" sz="1200" dirty="0"/>
          </a:p>
        </p:txBody>
      </p:sp>
    </p:spTree>
    <p:extLst>
      <p:ext uri="{BB962C8B-B14F-4D97-AF65-F5344CB8AC3E}">
        <p14:creationId xmlns:p14="http://schemas.microsoft.com/office/powerpoint/2010/main" val="367107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32F56-A08D-6482-1ACE-6402A7B9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context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CD3459C-AB10-8D55-8793-DEECB18D4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127082"/>
            <a:ext cx="7188199" cy="46004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93E596-B63A-4F10-DA9C-14CA25944E3F}"/>
              </a:ext>
            </a:extLst>
          </p:cNvPr>
          <p:cNvSpPr txBox="1"/>
          <p:nvPr/>
        </p:nvSpPr>
        <p:spPr>
          <a:xfrm>
            <a:off x="5570703" y="5978702"/>
            <a:ext cx="61007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Isn.education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2022. </a:t>
            </a:r>
            <a:r>
              <a:rPr lang="en-GB" sz="1400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Why Teachers Should Prioritise Self-Care - ISN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[online] Available at: &lt;https://</a:t>
            </a:r>
            <a:r>
              <a:rPr lang="en-GB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isn.education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/articles/open/why-teachers-should-prioritise-self-care/&gt; [Accessed 18 August 2022].</a:t>
            </a:r>
            <a:endParaRPr lang="en-DE" sz="1400" dirty="0"/>
          </a:p>
        </p:txBody>
      </p:sp>
    </p:spTree>
    <p:extLst>
      <p:ext uri="{BB962C8B-B14F-4D97-AF65-F5344CB8AC3E}">
        <p14:creationId xmlns:p14="http://schemas.microsoft.com/office/powerpoint/2010/main" val="357741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32F56-A08D-6482-1ACE-6402A7B9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context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DD7CF-742B-27D6-57F8-713A276C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251" y="658978"/>
            <a:ext cx="7664669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DE" dirty="0"/>
              <a:t>Teacher of Grades 6-12 of over 130 students</a:t>
            </a:r>
          </a:p>
          <a:p>
            <a:pPr marL="0" indent="0">
              <a:buNone/>
            </a:pPr>
            <a:r>
              <a:rPr lang="en-DE" dirty="0"/>
              <a:t>Assistant Principal in a school of 440 students</a:t>
            </a:r>
          </a:p>
          <a:p>
            <a:pPr marL="0" indent="0">
              <a:buNone/>
            </a:pPr>
            <a:r>
              <a:rPr lang="en-DE" dirty="0"/>
              <a:t>Needs of staff and faculty at school</a:t>
            </a:r>
          </a:p>
          <a:p>
            <a:pPr marL="0" indent="0">
              <a:buNone/>
            </a:pPr>
            <a:r>
              <a:rPr lang="en-DE" dirty="0"/>
              <a:t>Parents and children at school who wanted support</a:t>
            </a:r>
          </a:p>
          <a:p>
            <a:pPr marL="0" indent="0">
              <a:buNone/>
            </a:pPr>
            <a:r>
              <a:rPr lang="en-DE" dirty="0"/>
              <a:t>Father of two children under 4 years old</a:t>
            </a:r>
          </a:p>
          <a:p>
            <a:pPr marL="0" indent="0">
              <a:buNone/>
            </a:pPr>
            <a:r>
              <a:rPr lang="en-DE" dirty="0"/>
              <a:t>Relationship to maintain with also tired partner at home with two children</a:t>
            </a:r>
          </a:p>
          <a:p>
            <a:pPr marL="0" indent="0">
              <a:buNone/>
            </a:pPr>
            <a:r>
              <a:rPr lang="en-DE" dirty="0"/>
              <a:t>Friends to see</a:t>
            </a:r>
          </a:p>
          <a:p>
            <a:pPr marL="0" indent="0">
              <a:buNone/>
            </a:pPr>
            <a:r>
              <a:rPr lang="en-DE" dirty="0"/>
              <a:t>Wider family to support</a:t>
            </a:r>
          </a:p>
          <a:p>
            <a:pPr marL="0" indent="0">
              <a:buNone/>
            </a:pPr>
            <a:r>
              <a:rPr lang="en-DE" dirty="0"/>
              <a:t>Covid demands</a:t>
            </a:r>
          </a:p>
          <a:p>
            <a:pPr marL="0" indent="0">
              <a:buNone/>
            </a:pPr>
            <a:r>
              <a:rPr lang="en-DE" dirty="0"/>
              <a:t>All the other things that life challenges us with</a:t>
            </a:r>
          </a:p>
          <a:p>
            <a:pPr marL="0" indent="0">
              <a:buNone/>
            </a:pPr>
            <a:endParaRPr lang="en-DE" dirty="0"/>
          </a:p>
          <a:p>
            <a:pPr marL="0" indent="0">
              <a:buNone/>
            </a:pPr>
            <a:r>
              <a:rPr lang="en-DE" dirty="0"/>
              <a:t>How could I develop and maintain my energy for myself, my family, my colleagues and the students in my care? How can I practice self-care to be able to care for others?</a:t>
            </a:r>
          </a:p>
          <a:p>
            <a:pPr marL="0" indent="0">
              <a:buNone/>
            </a:pPr>
            <a:endParaRPr lang="en-DE" dirty="0"/>
          </a:p>
        </p:txBody>
      </p:sp>
      <p:pic>
        <p:nvPicPr>
          <p:cNvPr id="3074" name="Picture 2" descr="More Amusing Airline Safety Instructions">
            <a:extLst>
              <a:ext uri="{FF2B5EF4-FFF2-40B4-BE49-F238E27FC236}">
                <a16:creationId xmlns:a16="http://schemas.microsoft.com/office/drawing/2014/main" id="{F6C2F990-D891-D69E-A59B-C93668347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7" y="4640763"/>
            <a:ext cx="6096000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047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55E2-80B1-1E01-3829-1F400727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context</a:t>
            </a:r>
          </a:p>
        </p:txBody>
      </p:sp>
      <p:pic>
        <p:nvPicPr>
          <p:cNvPr id="1026" name="Picture 2" descr="Stop Talking About Wellbeing (English Edition) eBook : Howard, Kat:  Amazon.de: Kindle-Shop">
            <a:extLst>
              <a:ext uri="{FF2B5EF4-FFF2-40B4-BE49-F238E27FC236}">
                <a16:creationId xmlns:a16="http://schemas.microsoft.com/office/drawing/2014/main" id="{46C7F2F1-5C9F-F52C-D651-77831AB47E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6" y="961812"/>
            <a:ext cx="3530586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E97DF8-94BA-3400-B3FE-C4483EB808AC}"/>
              </a:ext>
            </a:extLst>
          </p:cNvPr>
          <p:cNvSpPr txBox="1"/>
          <p:nvPr/>
        </p:nvSpPr>
        <p:spPr>
          <a:xfrm>
            <a:off x="5867406" y="589279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Stop Talking About Wellbeing: A Pragmatic Approach to Teacher Workload: Amazon.co.uk: Kat Howard: 9781912906482: Books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93222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0203-AD46-DCCC-5AE4-78136ADBD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DE" dirty="0"/>
              <a:t>How to move forward to build my own resilience?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92B39-5689-DEB0-6B62-AF4A205F4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 used a MICK framework to guide my reflections and plan for the months ahead.</a:t>
            </a:r>
            <a:endParaRPr lang="en-DE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MICK framework allows us to discuss, reflect and plan for individual and group ideas and action.</a:t>
            </a:r>
          </a:p>
          <a:p>
            <a:endParaRPr lang="en-DE" sz="2400" dirty="0"/>
          </a:p>
          <a:p>
            <a:r>
              <a:rPr lang="en-US" sz="2400" dirty="0"/>
              <a:t>More=what is working well that I should do more of?</a:t>
            </a:r>
            <a:endParaRPr lang="en-DE" sz="2400" dirty="0"/>
          </a:p>
          <a:p>
            <a:r>
              <a:rPr lang="en-US" sz="2400" dirty="0"/>
              <a:t>Include= what should help me achieve our goals that I don’t currently do?</a:t>
            </a:r>
          </a:p>
          <a:p>
            <a:r>
              <a:rPr lang="en-US" sz="2400" dirty="0"/>
              <a:t>Change= what do I do that is important but not quite working at the moment?</a:t>
            </a:r>
            <a:endParaRPr lang="en-DE" sz="2400" dirty="0"/>
          </a:p>
          <a:p>
            <a:r>
              <a:rPr lang="en-US" sz="2400" dirty="0"/>
              <a:t>Kick out=what do I do now that I could probably manage without?</a:t>
            </a:r>
            <a:endParaRPr lang="en-DE" sz="2400" dirty="0"/>
          </a:p>
          <a:p>
            <a:pPr marL="0" indent="0">
              <a:buNone/>
            </a:pP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177392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7BEE-A107-93ED-B2A6-B14D3783B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 fontScale="90000"/>
          </a:bodyPr>
          <a:lstStyle/>
          <a:p>
            <a:r>
              <a:rPr lang="en-DE" sz="4800" dirty="0"/>
              <a:t>8 Steps for resilient leadership according to Center for Creative Leadership</a:t>
            </a:r>
            <a:br>
              <a:rPr lang="en-DE" sz="4800" dirty="0"/>
            </a:br>
            <a:r>
              <a:rPr lang="en-GB" sz="1600" i="1" dirty="0">
                <a:effectLst/>
              </a:rPr>
              <a:t>8 steps for more resilient leadership: </a:t>
            </a:r>
            <a:r>
              <a:rPr lang="en-GB" sz="1600" i="1" dirty="0" err="1">
                <a:effectLst/>
              </a:rPr>
              <a:t>Center</a:t>
            </a:r>
            <a:r>
              <a:rPr lang="en-GB" sz="1600" i="1" dirty="0">
                <a:effectLst/>
              </a:rPr>
              <a:t> for creative leadership</a:t>
            </a:r>
            <a:r>
              <a:rPr lang="en-GB" sz="1600" dirty="0">
                <a:effectLst/>
              </a:rPr>
              <a:t>. CCL. (2022, June 21). Retrieved August 18, 2022, from https://</a:t>
            </a:r>
            <a:r>
              <a:rPr lang="en-GB" sz="1600" dirty="0" err="1">
                <a:effectLst/>
              </a:rPr>
              <a:t>www.ccl.org</a:t>
            </a:r>
            <a:r>
              <a:rPr lang="en-GB" sz="1600" dirty="0">
                <a:effectLst/>
              </a:rPr>
              <a:t>/articles/leading-effectively-articles/8-steps-help-become-resilient/ </a:t>
            </a:r>
            <a:br>
              <a:rPr lang="en-GB" sz="4800" dirty="0">
                <a:effectLst/>
              </a:rPr>
            </a:br>
            <a:endParaRPr lang="en-DE" sz="4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45E078-24DB-6CC8-B469-D13C58F27F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967699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02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106A-245B-8E11-5F13-176E0F02C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Thanks for sharing and developing our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B4E8D-BA4D-E0CC-301F-2D18BDEE2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DE" dirty="0"/>
              <a:t>Please stay in touch and share more links, ideas, projects to support our educational leaders.</a:t>
            </a:r>
          </a:p>
          <a:p>
            <a:pPr marL="0" indent="0">
              <a:buNone/>
            </a:pPr>
            <a:endParaRPr lang="en-DE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https://www.linkedin.com/in/tom-penny-a6839130/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230517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646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Office Theme</vt:lpstr>
      <vt:lpstr>Nurturing Resilient Leadership: Self-Care for Leaders in Challenging Times</vt:lpstr>
      <vt:lpstr>What do we mean by this resilient leadership?</vt:lpstr>
      <vt:lpstr>The context</vt:lpstr>
      <vt:lpstr>The context</vt:lpstr>
      <vt:lpstr>The context</vt:lpstr>
      <vt:lpstr>The context</vt:lpstr>
      <vt:lpstr>How to move forward to build my own resilience? </vt:lpstr>
      <vt:lpstr>8 Steps for resilient leadership according to Center for Creative Leadership 8 steps for more resilient leadership: Center for creative leadership. CCL. (2022, June 21). Retrieved August 18, 2022, from https://www.ccl.org/articles/leading-effectively-articles/8-steps-help-become-resilient/  </vt:lpstr>
      <vt:lpstr>Thanks for sharing and developing our ideas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Nurturing Resilient Leadership: Self-Care for Leaders in Challenging Times</dc:title>
  <dc:creator>Tom Penny</dc:creator>
  <cp:lastModifiedBy>Mark Curcher (TAMK)</cp:lastModifiedBy>
  <cp:revision>1</cp:revision>
  <dcterms:created xsi:type="dcterms:W3CDTF">2022-08-18T13:09:17Z</dcterms:created>
  <dcterms:modified xsi:type="dcterms:W3CDTF">2022-08-31T04:34:39Z</dcterms:modified>
</cp:coreProperties>
</file>