
<file path=[Content_Types].xml><?xml version="1.0" encoding="utf-8"?>
<Types xmlns="http://schemas.openxmlformats.org/package/2006/content-types">
  <Default Extension="bin"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media/image2.bin" ContentType="image/x-emf"/>
  <Override PartName="/ppt/media/image3.bin" ContentType="image/x-emf"/>
  <Override PartName="/ppt/media/image4.bin" ContentType="image/png"/>
  <Override PartName="/ppt/media/image5.bin" ContentType="image/png"/>
  <Override PartName="/ppt/media/image6.bin" ContentType="image/png"/>
  <Override PartName="/ppt/media/image7.bin" ContentType="image/png"/>
  <Override PartName="/ppt/media/image8.bin" ContentType="image/png"/>
  <Override PartName="/ppt/media/image9.bin" ContentType="image/png"/>
  <Override PartName="/ppt/media/image10.bin" ContentType="image/png"/>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64" r:id="rId2"/>
    <p:sldId id="329" r:id="rId3"/>
    <p:sldId id="330"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732F2-26D9-0243-92B0-3526FBBAFF6E}" v="84" dt="2021-03-09T13:50:30.34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7" autoAdjust="0"/>
    <p:restoredTop sz="94620" autoAdjust="0"/>
  </p:normalViewPr>
  <p:slideViewPr>
    <p:cSldViewPr snapToGrid="0" showGuides="1">
      <p:cViewPr varScale="1">
        <p:scale>
          <a:sx n="68" d="100"/>
          <a:sy n="68" d="100"/>
        </p:scale>
        <p:origin x="618"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09/03/2021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146816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374717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2873650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4" Type="http://schemas.openxmlformats.org/officeDocument/2006/relationships/image" Target="../media/image6.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lede forside med sort logo">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569" y="1314000"/>
            <a:ext cx="8132617" cy="2134800"/>
          </a:xfrm>
        </p:spPr>
        <p:txBody>
          <a:bodyPr anchor="b"/>
          <a:lstStyle>
            <a:lvl1pPr algn="l">
              <a:lnSpc>
                <a:spcPct val="87000"/>
              </a:lnSpc>
              <a:defRPr sz="5000"/>
            </a:lvl1pPr>
          </a:lstStyle>
          <a:p>
            <a:r>
              <a:rPr lang="da-DK" dirty="0"/>
              <a:t>Klik for at redigere i master</a:t>
            </a:r>
          </a:p>
        </p:txBody>
      </p:sp>
      <p:sp>
        <p:nvSpPr>
          <p:cNvPr id="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
        <p:nvSpPr>
          <p:cNvPr id="4" name="Date_DateCustomA"/>
          <p:cNvSpPr>
            <a:spLocks noGrp="1"/>
          </p:cNvSpPr>
          <p:nvPr>
            <p:ph type="dt" sz="half" idx="10"/>
          </p:nvPr>
        </p:nvSpPr>
        <p:spPr>
          <a:xfrm>
            <a:off x="410400" y="6393356"/>
            <a:ext cx="3340800" cy="180085"/>
          </a:xfrm>
        </p:spPr>
        <p:txBody>
          <a:bodyPr/>
          <a:lstStyle/>
          <a:p>
            <a:r>
              <a:rPr lang="da-DK" dirty="0"/>
              <a:t>7 September 2018</a:t>
            </a:r>
          </a:p>
        </p:txBody>
      </p:sp>
      <p:sp>
        <p:nvSpPr>
          <p:cNvPr id="5" name="OFF_institute"/>
          <p:cNvSpPr>
            <a:spLocks noGrp="1"/>
          </p:cNvSpPr>
          <p:nvPr>
            <p:ph type="ftr" sz="quarter" idx="11"/>
          </p:nvPr>
        </p:nvSpPr>
        <p:spPr>
          <a:xfrm>
            <a:off x="410400" y="0"/>
            <a:ext cx="3340800" cy="722299"/>
          </a:xfrm>
        </p:spPr>
        <p:txBody>
          <a:bodyPr/>
          <a:lstStyle>
            <a:lvl1pPr algn="l">
              <a:lnSpc>
                <a:spcPct val="92000"/>
              </a:lnSpc>
              <a:defRPr b="1"/>
            </a:lvl1pPr>
          </a:lstStyle>
          <a:p>
            <a:r>
              <a:rPr lang="da-DK" dirty="0"/>
              <a:t>Department of History</a:t>
            </a:r>
          </a:p>
        </p:txBody>
      </p:sp>
      <p:sp>
        <p:nvSpPr>
          <p:cNvPr id="6" name="Slide Number Placeholder 5" hidden="1"/>
          <p:cNvSpPr>
            <a:spLocks noGrp="1"/>
          </p:cNvSpPr>
          <p:nvPr>
            <p:ph type="sldNum" sz="quarter" idx="12"/>
          </p:nvPr>
        </p:nvSpPr>
        <p:spPr>
          <a:xfrm>
            <a:off x="406800" y="6868449"/>
            <a:ext cx="431400" cy="263661"/>
          </a:xfrm>
        </p:spPr>
        <p:txBody>
          <a:bodyPr/>
          <a:lstStyle>
            <a:lvl1pPr>
              <a:defRPr sz="100"/>
            </a:lvl1pPr>
          </a:lstStyle>
          <a:p>
            <a:fld id="{45D37B1E-C366-494F-A587-962AD9AABC83}" type="slidenum">
              <a:rPr lang="da-DK"/>
              <a:pPr/>
              <a:t>‹#›</a:t>
            </a:fld>
            <a:endParaRPr lang="da-DK" dirty="0"/>
          </a:p>
        </p:txBody>
      </p:sp>
    </p:spTree>
    <p:extLst>
      <p:ext uri="{BB962C8B-B14F-4D97-AF65-F5344CB8AC3E}">
        <p14:creationId xmlns:p14="http://schemas.microsoft.com/office/powerpoint/2010/main" val="20183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38235"/>
                </a:solidFill>
              </a:defRPr>
            </a:lvl1pPr>
          </a:lstStyle>
          <a:p>
            <a:r>
              <a:rPr lang="en-GB" dirty="0"/>
              <a:t>7 September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6"/>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38235"/>
                </a:solidFill>
              </a:defRPr>
            </a:lvl1pPr>
          </a:lstStyle>
          <a:p>
            <a:fld id="{45D37B1E-C366-494F-A587-962AD9AABC83}" type="slidenum">
              <a:rPr lang="en-GB"/>
              <a:pPr/>
              <a:t>‹#›</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9905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ød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chemeClr val="accent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accent4"/>
                </a:solidFill>
              </a:defRPr>
            </a:lvl1pPr>
            <a:lvl2pPr marL="216000" indent="-216000">
              <a:spcBef>
                <a:spcPts val="0"/>
              </a:spcBef>
              <a:defRPr sz="1400" b="1">
                <a:solidFill>
                  <a:schemeClr val="accent4"/>
                </a:solidFill>
              </a:defRPr>
            </a:lvl2pPr>
            <a:lvl3pPr marL="216000" indent="-216000">
              <a:spcBef>
                <a:spcPts val="0"/>
              </a:spcBef>
              <a:defRPr sz="1400" b="1">
                <a:solidFill>
                  <a:schemeClr val="accent4"/>
                </a:solidFill>
              </a:defRPr>
            </a:lvl3pPr>
            <a:lvl4pPr marL="216000" indent="-216000">
              <a:spcBef>
                <a:spcPts val="0"/>
              </a:spcBef>
              <a:defRPr sz="1400" b="1">
                <a:solidFill>
                  <a:schemeClr val="accent4"/>
                </a:solidFill>
              </a:defRPr>
            </a:lvl4pPr>
            <a:lvl5pPr marL="216000" indent="-216000">
              <a:spcBef>
                <a:spcPts val="0"/>
              </a:spcBef>
              <a:defRPr sz="1400" b="1">
                <a:solidFill>
                  <a:schemeClr val="accent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05A57"/>
                </a:solidFill>
              </a:defRPr>
            </a:lvl1pPr>
          </a:lstStyle>
          <a:p>
            <a:r>
              <a:rPr lang="en-GB" dirty="0"/>
              <a:t>7 September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5"/>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05A57"/>
                </a:solidFill>
              </a:defRPr>
            </a:lvl1pPr>
          </a:lstStyle>
          <a:p>
            <a:fld id="{45D37B1E-C366-494F-A587-962AD9AABC83}" type="slidenum">
              <a:rPr lang="en-GB"/>
              <a:pPr/>
              <a:t>‹#›</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14299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n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73729"/>
                </a:solidFill>
              </a:defRPr>
            </a:lvl1pPr>
          </a:lstStyle>
          <a:p>
            <a:r>
              <a:rPr lang="en-GB" dirty="0"/>
              <a:t>7 September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tx2"/>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73729"/>
                </a:solidFill>
              </a:defRPr>
            </a:lvl1pPr>
          </a:lstStyle>
          <a:p>
            <a:fld id="{45D37B1E-C366-494F-A587-962AD9AABC83}" type="slidenum">
              <a:rPr lang="en-GB"/>
              <a:pPr/>
              <a:t>‹#›</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38090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rt kapitelside">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575103"/>
            <a:ext cx="5630958" cy="263661"/>
          </a:xfrm>
        </p:spPr>
        <p:txBody>
          <a:bodyPr/>
          <a:lstStyle>
            <a:lvl1pPr>
              <a:defRPr>
                <a:solidFill>
                  <a:schemeClr val="tx1"/>
                </a:solidFill>
              </a:defRPr>
            </a:lvl1pPr>
          </a:lstStyle>
          <a:p>
            <a:r>
              <a:rPr lang="en-GB" dirty="0"/>
              <a:t>7 September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000000"/>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chemeClr val="tx1"/>
                </a:solidFill>
              </a:defRPr>
            </a:lvl1pPr>
          </a:lstStyle>
          <a:p>
            <a:fld id="{45D37B1E-C366-494F-A587-962AD9AABC83}" type="slidenum">
              <a:rPr lang="en-GB"/>
              <a:pPr/>
              <a:t>‹#›</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56041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kapitelside, sort logo">
    <p:spTree>
      <p:nvGrpSpPr>
        <p:cNvPr id="1" name=""/>
        <p:cNvGrpSpPr/>
        <p:nvPr/>
      </p:nvGrpSpPr>
      <p:grpSpPr>
        <a:xfrm>
          <a:off x="0" y="0"/>
          <a:ext cx="0" cy="0"/>
          <a:chOff x="0" y="0"/>
          <a:chExt cx="0" cy="0"/>
        </a:xfrm>
      </p:grpSpPr>
      <p:sp>
        <p:nvSpPr>
          <p:cNvPr id="7" name="Baggrund hvi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Pladsholder til billede 2"/>
          <p:cNvSpPr>
            <a:spLocks noGrp="1"/>
          </p:cNvSpPr>
          <p:nvPr>
            <p:ph type="pic" sz="quarter" idx="18"/>
          </p:nvPr>
        </p:nvSpPr>
        <p:spPr>
          <a:xfrm>
            <a:off x="0" y="0"/>
            <a:ext cx="12189600" cy="6858000"/>
          </a:xfrm>
        </p:spPr>
        <p:txBody>
          <a:bodyPr tIns="2772000" anchor="t" anchorCtr="0"/>
          <a:lstStyle>
            <a:lvl1pPr marL="0" indent="0" algn="ctr">
              <a:buNone/>
              <a:defRPr sz="2000"/>
            </a:lvl1pPr>
          </a:lstStyle>
          <a:p>
            <a:endParaRPr lang="da-DK" dirty="0"/>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chemeClr val="tx1"/>
                </a:solidFill>
              </a:defRPr>
            </a:lvl1pPr>
          </a:lstStyle>
          <a:p>
            <a:r>
              <a:rPr lang="da-DK" dirty="0"/>
              <a:t>Klik for at redigere i master</a:t>
            </a:r>
          </a:p>
        </p:txBody>
      </p:sp>
      <p:sp>
        <p:nvSpPr>
          <p:cNvPr id="12" name="Date_DateCustomA" hidden="1"/>
          <p:cNvSpPr>
            <a:spLocks noGrp="1"/>
          </p:cNvSpPr>
          <p:nvPr>
            <p:ph type="dt" sz="half" idx="14"/>
          </p:nvPr>
        </p:nvSpPr>
        <p:spPr>
          <a:xfrm>
            <a:off x="406305" y="6954339"/>
            <a:ext cx="5630958" cy="263661"/>
          </a:xfrm>
        </p:spPr>
        <p:txBody>
          <a:bodyPr/>
          <a:lstStyle>
            <a:lvl1pPr>
              <a:defRPr sz="100">
                <a:solidFill>
                  <a:schemeClr val="bg1"/>
                </a:solidFill>
              </a:defRPr>
            </a:lvl1pPr>
          </a:lstStyle>
          <a:p>
            <a:r>
              <a:rPr lang="en-GB" dirty="0"/>
              <a:t>7 September 2018</a:t>
            </a:r>
          </a:p>
        </p:txBody>
      </p:sp>
      <p:sp>
        <p:nvSpPr>
          <p:cNvPr id="13" name="Pladsholder til sidefod 12" hidden="1"/>
          <p:cNvSpPr>
            <a:spLocks noGrp="1"/>
          </p:cNvSpPr>
          <p:nvPr>
            <p:ph type="ftr" sz="quarter" idx="15"/>
          </p:nvPr>
        </p:nvSpPr>
        <p:spPr>
          <a:xfrm>
            <a:off x="406305" y="-350601"/>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54339"/>
            <a:ext cx="431400" cy="263661"/>
          </a:xfrm>
        </p:spPr>
        <p:txBody>
          <a:bodyPr/>
          <a:lstStyle>
            <a:lvl1pPr>
              <a:defRPr sz="100">
                <a:solidFill>
                  <a:schemeClr val="bg1"/>
                </a:solidFill>
              </a:defRPr>
            </a:lvl1pPr>
          </a:lstStyle>
          <a:p>
            <a:fld id="{45D37B1E-C366-494F-A587-962AD9AABC83}" type="slidenum">
              <a:rPr lang="en-GB"/>
              <a:pPr/>
              <a:t>‹#›</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tx1"/>
                </a:solidFill>
              </a:defRPr>
            </a:lvl1pPr>
            <a:lvl2pPr marL="216000" indent="-216000">
              <a:spcBef>
                <a:spcPts val="0"/>
              </a:spcBef>
              <a:defRPr sz="1400" b="1">
                <a:solidFill>
                  <a:schemeClr val="tx1"/>
                </a:solidFill>
              </a:defRPr>
            </a:lvl2pPr>
            <a:lvl3pPr marL="216000" indent="-216000">
              <a:spcBef>
                <a:spcPts val="0"/>
              </a:spcBef>
              <a:defRPr sz="1400" b="1">
                <a:solidFill>
                  <a:schemeClr val="tx1"/>
                </a:solidFill>
              </a:defRPr>
            </a:lvl3pPr>
            <a:lvl4pPr marL="216000" indent="-216000">
              <a:spcBef>
                <a:spcPts val="0"/>
              </a:spcBef>
              <a:defRPr sz="1400" b="1">
                <a:solidFill>
                  <a:schemeClr val="tx1"/>
                </a:solidFill>
              </a:defRPr>
            </a:lvl4pPr>
            <a:lvl5pPr marL="216000" indent="-216000">
              <a:spcBef>
                <a:spcPts val="0"/>
              </a:spcBef>
              <a:defRPr sz="1400" b="1">
                <a:solidFill>
                  <a:schemeClr val="tx1"/>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logo"/>
          <p:cNvSpPr>
            <a:spLocks noGrp="1"/>
          </p:cNvSpPr>
          <p:nvPr>
            <p:ph type="body" sz="quarter" idx="17"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5330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kapitelside, hvidt logo">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9" name="Pladsholder til billede 2"/>
          <p:cNvSpPr>
            <a:spLocks noGrp="1"/>
          </p:cNvSpPr>
          <p:nvPr>
            <p:ph type="pic" sz="quarter" idx="17"/>
          </p:nvPr>
        </p:nvSpPr>
        <p:spPr>
          <a:xfrm>
            <a:off x="0" y="0"/>
            <a:ext cx="12189600" cy="6858000"/>
          </a:xfrm>
        </p:spPr>
        <p:txBody>
          <a:bodyPr tIns="2772000" anchor="t" anchorCtr="0"/>
          <a:lstStyle>
            <a:lvl1pPr marL="0" indent="0" algn="ctr">
              <a:buNone/>
              <a:defRPr sz="2000">
                <a:solidFill>
                  <a:schemeClr val="bg1"/>
                </a:solidFill>
              </a:defRPr>
            </a:lvl1pPr>
          </a:lstStyle>
          <a:p>
            <a:endParaRPr lang="da-DK" dirty="0"/>
          </a:p>
        </p:txBody>
      </p:sp>
      <p:sp>
        <p:nvSpPr>
          <p:cNvPr id="10" name="Pladsholder til logo"/>
          <p:cNvSpPr>
            <a:spLocks noGrp="1"/>
          </p:cNvSpPr>
          <p:nvPr>
            <p:ph type="body" sz="quarter" idx="18"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910229"/>
            <a:ext cx="5630958" cy="263661"/>
          </a:xfrm>
        </p:spPr>
        <p:txBody>
          <a:bodyPr/>
          <a:lstStyle>
            <a:lvl1pPr>
              <a:defRPr sz="100">
                <a:solidFill>
                  <a:schemeClr val="bg1"/>
                </a:solidFill>
              </a:defRPr>
            </a:lvl1pPr>
          </a:lstStyle>
          <a:p>
            <a:r>
              <a:rPr lang="en-GB" dirty="0"/>
              <a:t>7 September 2018</a:t>
            </a:r>
          </a:p>
        </p:txBody>
      </p:sp>
      <p:sp>
        <p:nvSpPr>
          <p:cNvPr id="13" name="Pladsholder til sidefod 12" hidden="1"/>
          <p:cNvSpPr>
            <a:spLocks noGrp="1"/>
          </p:cNvSpPr>
          <p:nvPr>
            <p:ph type="ftr" sz="quarter" idx="15"/>
          </p:nvPr>
        </p:nvSpPr>
        <p:spPr>
          <a:xfrm>
            <a:off x="406305" y="-341175"/>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10229"/>
            <a:ext cx="431400" cy="263661"/>
          </a:xfrm>
        </p:spPr>
        <p:txBody>
          <a:bodyPr/>
          <a:lstStyle>
            <a:lvl1pPr>
              <a:defRPr sz="100">
                <a:solidFill>
                  <a:schemeClr val="bg1"/>
                </a:solidFill>
              </a:defRPr>
            </a:lvl1pPr>
          </a:lstStyle>
          <a:p>
            <a:fld id="{45D37B1E-C366-494F-A587-962AD9AABC83}" type="slidenum">
              <a:rPr lang="en-GB"/>
              <a:pPr/>
              <a:t>‹#›</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8915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r>
              <a:rPr lang="en-GB" dirty="0"/>
              <a:t>7 September 2018</a:t>
            </a:r>
          </a:p>
        </p:txBody>
      </p:sp>
      <p:sp>
        <p:nvSpPr>
          <p:cNvPr id="10" name="Pladsholder til slidenummer 9"/>
          <p:cNvSpPr>
            <a:spLocks noGrp="1"/>
          </p:cNvSpPr>
          <p:nvPr>
            <p:ph type="sldNum" sz="quarter" idx="12"/>
          </p:nvPr>
        </p:nvSpPr>
        <p:spPr/>
        <p:txBody>
          <a:bodyPr/>
          <a:lstStyle/>
          <a:p>
            <a:fld id="{45D37B1E-C366-494F-A587-962AD9AABC83}" type="slidenum">
              <a:rPr lang="en-GB"/>
              <a:pPr/>
              <a:t>‹#›</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pic>
        <p:nvPicPr>
          <p:cNvPr id="9" name="Logo so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6172958"/>
            <a:ext cx="1249200" cy="337049"/>
          </a:xfrm>
          <a:prstGeom prst="rect">
            <a:avLst/>
          </a:prstGeom>
        </p:spPr>
      </p:pic>
      <p:sp>
        <p:nvSpPr>
          <p:cNvPr id="14"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140708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og indhold grøn">
    <p:bg>
      <p:bgRef idx="1001">
        <a:schemeClr val="bg1"/>
      </p:bgRef>
    </p:bg>
    <p:spTree>
      <p:nvGrpSpPr>
        <p:cNvPr id="1" name=""/>
        <p:cNvGrpSpPr/>
        <p:nvPr/>
      </p:nvGrpSpPr>
      <p:grpSpPr>
        <a:xfrm>
          <a:off x="0" y="0"/>
          <a:ext cx="0" cy="0"/>
          <a:chOff x="0" y="0"/>
          <a:chExt cx="0" cy="0"/>
        </a:xfrm>
      </p:grpSpPr>
      <p:sp>
        <p:nvSpPr>
          <p:cNvPr id="9"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2"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13" name="Titel 1"/>
          <p:cNvSpPr>
            <a:spLocks noGrp="1"/>
          </p:cNvSpPr>
          <p:nvPr>
            <p:ph type="title" hasCustomPrompt="1"/>
          </p:nvPr>
        </p:nvSpPr>
        <p:spPr/>
        <p:txBody>
          <a:bodyPr/>
          <a:lstStyle>
            <a:lvl1pPr>
              <a:defRPr>
                <a:solidFill>
                  <a:schemeClr val="accent2"/>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2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_DateCustomA" hidden="1"/>
          <p:cNvSpPr>
            <a:spLocks noGrp="1"/>
          </p:cNvSpPr>
          <p:nvPr>
            <p:ph type="dt" sz="half" idx="10"/>
          </p:nvPr>
        </p:nvSpPr>
        <p:spPr>
          <a:xfrm>
            <a:off x="410400" y="6618206"/>
            <a:ext cx="4086495" cy="180085"/>
          </a:xfrm>
        </p:spPr>
        <p:txBody>
          <a:bodyPr/>
          <a:lstStyle>
            <a:lvl1pPr>
              <a:defRPr sz="100" b="0">
                <a:solidFill>
                  <a:srgbClr val="4E5B31"/>
                </a:solidFill>
              </a:defRPr>
            </a:lvl1pPr>
          </a:lstStyle>
          <a:p>
            <a:r>
              <a:rPr lang="en-GB" dirty="0"/>
              <a:t>7 September 2018</a:t>
            </a:r>
          </a:p>
        </p:txBody>
      </p:sp>
      <p:sp>
        <p:nvSpPr>
          <p:cNvPr id="8" name="OFF_institute_NOT" hidden="1"/>
          <p:cNvSpPr>
            <a:spLocks noGrp="1"/>
          </p:cNvSpPr>
          <p:nvPr>
            <p:ph type="ftr" sz="quarter" idx="11"/>
          </p:nvPr>
        </p:nvSpPr>
        <p:spPr>
          <a:xfrm>
            <a:off x="6915600" y="6460568"/>
            <a:ext cx="3340800" cy="352190"/>
          </a:xfrm>
        </p:spPr>
        <p:txBody>
          <a:bodyPr/>
          <a:lstStyle>
            <a:lvl1pPr>
              <a:defRPr sz="100">
                <a:solidFill>
                  <a:srgbClr val="4E5B31"/>
                </a:solidFill>
              </a:defRPr>
            </a:lvl1pPr>
          </a:lstStyle>
          <a:p>
            <a:r>
              <a:rPr lang="en-GB" dirty="0"/>
              <a:t>Department of History</a:t>
            </a:r>
          </a:p>
        </p:txBody>
      </p:sp>
      <p:sp>
        <p:nvSpPr>
          <p:cNvPr id="10" name="Pladsholder til slidenummer 9"/>
          <p:cNvSpPr>
            <a:spLocks noGrp="1"/>
          </p:cNvSpPr>
          <p:nvPr>
            <p:ph type="sldNum" sz="quarter" idx="12"/>
          </p:nvPr>
        </p:nvSpPr>
        <p:spPr/>
        <p:txBody>
          <a:bodyPr/>
          <a:lstStyle/>
          <a:p>
            <a:fld id="{45D37B1E-C366-494F-A587-962AD9AABC83}" type="slidenum">
              <a:rPr lang="en-GB"/>
              <a:pPr/>
              <a:t>‹#›</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0837181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skrift og indhold orange">
    <p:bg>
      <p:bgRef idx="1001">
        <a:schemeClr val="bg1"/>
      </p:bgRef>
    </p:bg>
    <p:spTree>
      <p:nvGrpSpPr>
        <p:cNvPr id="1" name=""/>
        <p:cNvGrpSpPr/>
        <p:nvPr/>
      </p:nvGrpSpPr>
      <p:grpSpPr>
        <a:xfrm>
          <a:off x="0" y="0"/>
          <a:ext cx="0" cy="0"/>
          <a:chOff x="0" y="0"/>
          <a:chExt cx="0" cy="0"/>
        </a:xfrm>
      </p:grpSpPr>
      <p:sp>
        <p:nvSpPr>
          <p:cNvPr id="13"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Titel 1"/>
          <p:cNvSpPr>
            <a:spLocks noGrp="1"/>
          </p:cNvSpPr>
          <p:nvPr>
            <p:ph type="title" hasCustomPrompt="1"/>
          </p:nvPr>
        </p:nvSpPr>
        <p:spPr/>
        <p:txBody>
          <a:bodyPr/>
          <a:lstStyle>
            <a:lvl1pPr>
              <a:defRPr>
                <a:solidFill>
                  <a:srgbClr val="EED484"/>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7" name="Date_DateCustomA" hidden="1"/>
          <p:cNvSpPr>
            <a:spLocks noGrp="1"/>
          </p:cNvSpPr>
          <p:nvPr>
            <p:ph type="dt" sz="half" idx="10"/>
          </p:nvPr>
        </p:nvSpPr>
        <p:spPr>
          <a:xfrm>
            <a:off x="410400" y="6620500"/>
            <a:ext cx="4086495" cy="180085"/>
          </a:xfrm>
        </p:spPr>
        <p:txBody>
          <a:bodyPr/>
          <a:lstStyle>
            <a:lvl1pPr>
              <a:defRPr sz="100" b="0">
                <a:solidFill>
                  <a:srgbClr val="D38235"/>
                </a:solidFill>
              </a:defRPr>
            </a:lvl1pPr>
          </a:lstStyle>
          <a:p>
            <a:r>
              <a:rPr lang="en-GB" dirty="0"/>
              <a:t>7 September 2018</a:t>
            </a:r>
          </a:p>
        </p:txBody>
      </p:sp>
      <p:sp>
        <p:nvSpPr>
          <p:cNvPr id="8" name="OFF_institute_NOT"/>
          <p:cNvSpPr>
            <a:spLocks noGrp="1"/>
          </p:cNvSpPr>
          <p:nvPr>
            <p:ph type="ftr" sz="quarter" idx="11"/>
          </p:nvPr>
        </p:nvSpPr>
        <p:spPr>
          <a:xfrm>
            <a:off x="6915600" y="6575488"/>
            <a:ext cx="3340800" cy="261245"/>
          </a:xfrm>
        </p:spPr>
        <p:txBody>
          <a:bodyPr/>
          <a:lstStyle>
            <a:lvl1pPr>
              <a:defRPr sz="100">
                <a:solidFill>
                  <a:schemeClr val="accent6"/>
                </a:solidFill>
              </a:defRPr>
            </a:lvl1pPr>
          </a:lstStyle>
          <a:p>
            <a:r>
              <a:rPr lang="en-GB" dirty="0"/>
              <a:t>Department of History</a:t>
            </a:r>
          </a:p>
        </p:txBody>
      </p:sp>
      <p:sp>
        <p:nvSpPr>
          <p:cNvPr id="10" name="Pladsholder til slidenummer 9"/>
          <p:cNvSpPr>
            <a:spLocks noGrp="1"/>
          </p:cNvSpPr>
          <p:nvPr>
            <p:ph type="sldNum" sz="quarter" idx="12"/>
          </p:nvPr>
        </p:nvSpPr>
        <p:spPr/>
        <p:txBody>
          <a:bodyPr/>
          <a:lstStyle/>
          <a:p>
            <a:fld id="{45D37B1E-C366-494F-A587-962AD9AABC83}" type="slidenum">
              <a:rPr lang="en-GB"/>
              <a:pPr/>
              <a:t>‹#›</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358522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indhold rød">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1"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7" name="Titel 1"/>
          <p:cNvSpPr>
            <a:spLocks noGrp="1"/>
          </p:cNvSpPr>
          <p:nvPr>
            <p:ph type="title" hasCustomPrompt="1"/>
          </p:nvPr>
        </p:nvSpPr>
        <p:spPr/>
        <p:txBody>
          <a:bodyPr/>
          <a:lstStyle>
            <a:lvl1pPr>
              <a:defRPr>
                <a:solidFill>
                  <a:srgbClr val="862633"/>
                </a:solidFill>
              </a:defRPr>
            </a:lvl1pPr>
          </a:lstStyle>
          <a:p>
            <a:r>
              <a:rPr lang="da-DK" dirty="0"/>
              <a:t>Klik for at indsætte overskrift i maksimalt 2 linjer</a:t>
            </a:r>
          </a:p>
        </p:txBody>
      </p:sp>
      <p:sp>
        <p:nvSpPr>
          <p:cNvPr id="12"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588226"/>
            <a:ext cx="4086495" cy="180085"/>
          </a:xfrm>
        </p:spPr>
        <p:txBody>
          <a:bodyPr/>
          <a:lstStyle>
            <a:lvl1pPr>
              <a:defRPr sz="100">
                <a:solidFill>
                  <a:srgbClr val="D05A57"/>
                </a:solidFill>
              </a:defRPr>
            </a:lvl1pPr>
          </a:lstStyle>
          <a:p>
            <a:r>
              <a:rPr lang="en-GB" dirty="0"/>
              <a:t>7 September 2018</a:t>
            </a:r>
          </a:p>
        </p:txBody>
      </p:sp>
      <p:sp>
        <p:nvSpPr>
          <p:cNvPr id="9" name="OFF_institute" hidden="1"/>
          <p:cNvSpPr>
            <a:spLocks noGrp="1"/>
          </p:cNvSpPr>
          <p:nvPr>
            <p:ph type="ftr" sz="quarter" idx="11"/>
          </p:nvPr>
        </p:nvSpPr>
        <p:spPr>
          <a:xfrm>
            <a:off x="6915600" y="6575488"/>
            <a:ext cx="3340800" cy="250081"/>
          </a:xfrm>
        </p:spPr>
        <p:txBody>
          <a:bodyPr/>
          <a:lstStyle>
            <a:lvl1pPr>
              <a:defRPr sz="100">
                <a:solidFill>
                  <a:schemeClr val="accent5"/>
                </a:solidFill>
              </a:defRPr>
            </a:lvl1pPr>
          </a:lstStyle>
          <a:p>
            <a:r>
              <a:rPr lang="en-GB" dirty="0"/>
              <a:t>Department of History</a:t>
            </a:r>
          </a:p>
        </p:txBody>
      </p:sp>
      <p:sp>
        <p:nvSpPr>
          <p:cNvPr id="10" name="Pladsholder til slidenummer 9"/>
          <p:cNvSpPr>
            <a:spLocks noGrp="1"/>
          </p:cNvSpPr>
          <p:nvPr>
            <p:ph type="sldNum" sz="quarter" idx="12"/>
          </p:nvPr>
        </p:nvSpPr>
        <p:spPr/>
        <p:txBody>
          <a:bodyPr/>
          <a:lstStyle/>
          <a:p>
            <a:fld id="{45D37B1E-C366-494F-A587-962AD9AABC83}" type="slidenum">
              <a:rPr lang="en-GB"/>
              <a:pPr/>
              <a:t>‹#›</a:t>
            </a:fld>
            <a:endParaRPr lang="en-GB" dirty="0"/>
          </a:p>
        </p:txBody>
      </p:sp>
      <p:sp>
        <p:nvSpPr>
          <p:cNvPr id="14"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6"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823658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lede forside med hvidt logo">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solidFill>
                  <a:schemeClr val="bg1"/>
                </a:solidFill>
              </a:defRPr>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400" y="1312984"/>
            <a:ext cx="8132617" cy="2143815"/>
          </a:xfrm>
        </p:spPr>
        <p:txBody>
          <a:bodyPr anchor="b"/>
          <a:lstStyle>
            <a:lvl1pPr algn="l">
              <a:lnSpc>
                <a:spcPct val="87000"/>
              </a:lnSpc>
              <a:defRPr sz="5000">
                <a:solidFill>
                  <a:schemeClr val="bg1"/>
                </a:solidFill>
              </a:defRPr>
            </a:lvl1pPr>
          </a:lstStyle>
          <a:p>
            <a:r>
              <a:rPr lang="da-DK" dirty="0"/>
              <a:t>Klik for at redigere i master</a:t>
            </a:r>
          </a:p>
        </p:txBody>
      </p:sp>
      <p:sp>
        <p:nvSpPr>
          <p:cNvPr id="3" name="USR_Name"/>
          <p:cNvSpPr>
            <a:spLocks noGrp="1"/>
          </p:cNvSpPr>
          <p:nvPr>
            <p:ph type="subTitle" idx="1"/>
          </p:nvPr>
        </p:nvSpPr>
        <p:spPr>
          <a:xfrm>
            <a:off x="410400" y="6127200"/>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7 September 2018</a:t>
            </a:r>
          </a:p>
        </p:txBody>
      </p:sp>
      <p:sp>
        <p:nvSpPr>
          <p:cNvPr id="5" name="OFF_institute"/>
          <p:cNvSpPr>
            <a:spLocks noGrp="1"/>
          </p:cNvSpPr>
          <p:nvPr>
            <p:ph type="ftr" sz="quarter" idx="11"/>
          </p:nvPr>
        </p:nvSpPr>
        <p:spPr>
          <a:xfrm>
            <a:off x="410400" y="0"/>
            <a:ext cx="3340800" cy="723600"/>
          </a:xfrm>
        </p:spPr>
        <p:txBody>
          <a:bodyPr/>
          <a:lstStyle>
            <a:lvl1pPr algn="l">
              <a:lnSpc>
                <a:spcPct val="92000"/>
              </a:lnSpc>
              <a:defRPr b="1">
                <a:solidFill>
                  <a:schemeClr val="bg1"/>
                </a:solidFill>
              </a:defRPr>
            </a:lvl1pPr>
          </a:lstStyle>
          <a:p>
            <a:r>
              <a:rPr lang="da-DK" dirty="0"/>
              <a:t>Department of History</a:t>
            </a:r>
          </a:p>
        </p:txBody>
      </p:sp>
      <p:sp>
        <p:nvSpPr>
          <p:cNvPr id="6" name="Slide Number Placeholder 5" hidden="1"/>
          <p:cNvSpPr>
            <a:spLocks noGrp="1"/>
          </p:cNvSpPr>
          <p:nvPr>
            <p:ph type="sldNum" sz="quarter" idx="12"/>
          </p:nvPr>
        </p:nvSpPr>
        <p:spPr>
          <a:xfrm>
            <a:off x="406800" y="6604278"/>
            <a:ext cx="431400" cy="263661"/>
          </a:xfrm>
        </p:spPr>
        <p:txBody>
          <a:bodyPr/>
          <a:lstStyle>
            <a:lvl1pPr>
              <a:defRPr sz="100">
                <a:solidFill>
                  <a:schemeClr val="tx1"/>
                </a:solidFill>
              </a:defRPr>
            </a:lvl1pPr>
          </a:lstStyle>
          <a:p>
            <a:fld id="{45D37B1E-C366-494F-A587-962AD9AABC83}" type="slidenum">
              <a:rPr lang="da-DK"/>
              <a:pPr/>
              <a:t>‹#›</a:t>
            </a:fld>
            <a:endParaRPr lang="da-DK" dirty="0"/>
          </a:p>
        </p:txBody>
      </p:sp>
    </p:spTree>
    <p:extLst>
      <p:ext uri="{BB962C8B-B14F-4D97-AF65-F5344CB8AC3E}">
        <p14:creationId xmlns:p14="http://schemas.microsoft.com/office/powerpoint/2010/main" val="17096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en-GB" dirty="0"/>
              <a:t>7 September 2018</a:t>
            </a:r>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Department of History</a:t>
            </a:r>
          </a:p>
        </p:txBody>
      </p:sp>
      <p:sp>
        <p:nvSpPr>
          <p:cNvPr id="12" name="Pladsholder til slidenummer 11"/>
          <p:cNvSpPr>
            <a:spLocks noGrp="1"/>
          </p:cNvSpPr>
          <p:nvPr>
            <p:ph type="sldNum" sz="quarter" idx="12"/>
          </p:nvPr>
        </p:nvSpPr>
        <p:spPr/>
        <p:txBody>
          <a:bodyPr/>
          <a:lstStyle/>
          <a:p>
            <a:fld id="{45D37B1E-C366-494F-A587-962AD9AABC83}" type="slidenum">
              <a:rPr lang="en-GB"/>
              <a:pPr/>
              <a:t>‹#›</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9032959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39450" indent="-171450">
              <a:lnSpc>
                <a:spcPct val="100000"/>
              </a:lnSpc>
              <a:buFont typeface="Arial" panose="020B0604020202020204" pitchFamily="34" charset="0"/>
              <a:buChar char="•"/>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0" y="1989138"/>
            <a:ext cx="5079348" cy="3830900"/>
          </a:xfrm>
          <a:solidFill>
            <a:schemeClr val="bg1">
              <a:lumMod val="85000"/>
            </a:schemeClr>
          </a:solidFill>
        </p:spPr>
        <p:txBody>
          <a:bodyPr/>
          <a:lstStyle>
            <a:lvl1pPr marL="0" indent="0" algn="ctr">
              <a:buNone/>
              <a:defRPr sz="2000"/>
            </a:lvl1pPr>
          </a:lstStyle>
          <a:p>
            <a:endParaRPr lang="da-DK" dirty="0"/>
          </a:p>
        </p:txBody>
      </p:sp>
      <p:sp>
        <p:nvSpPr>
          <p:cNvPr id="8" name="Date_DateCustomA" hidden="1"/>
          <p:cNvSpPr>
            <a:spLocks noGrp="1"/>
          </p:cNvSpPr>
          <p:nvPr>
            <p:ph type="dt" sz="half" idx="14"/>
          </p:nvPr>
        </p:nvSpPr>
        <p:spPr>
          <a:xfrm>
            <a:off x="410400" y="6603216"/>
            <a:ext cx="4086495" cy="180085"/>
          </a:xfrm>
        </p:spPr>
        <p:txBody>
          <a:bodyPr/>
          <a:lstStyle>
            <a:lvl1pPr>
              <a:defRPr sz="100" b="0">
                <a:solidFill>
                  <a:schemeClr val="bg1"/>
                </a:solidFill>
              </a:defRPr>
            </a:lvl1pPr>
          </a:lstStyle>
          <a:p>
            <a:r>
              <a:rPr lang="en-GB" dirty="0"/>
              <a:t>7 September 2018</a:t>
            </a:r>
          </a:p>
        </p:txBody>
      </p:sp>
      <p:sp>
        <p:nvSpPr>
          <p:cNvPr id="9" name="OFF_institute_" hidden="1"/>
          <p:cNvSpPr>
            <a:spLocks noGrp="1"/>
          </p:cNvSpPr>
          <p:nvPr>
            <p:ph type="ftr" sz="quarter" idx="15"/>
          </p:nvPr>
        </p:nvSpPr>
        <p:spPr>
          <a:xfrm>
            <a:off x="6915600" y="6484544"/>
            <a:ext cx="3340800" cy="352190"/>
          </a:xfrm>
        </p:spPr>
        <p:txBody>
          <a:bodyPr/>
          <a:lstStyle>
            <a:lvl1pPr>
              <a:defRPr sz="100"/>
            </a:lvl1pPr>
          </a:lstStyle>
          <a:p>
            <a:r>
              <a:rPr lang="en-GB" dirty="0"/>
              <a:t>Department of History</a:t>
            </a:r>
          </a:p>
        </p:txBody>
      </p:sp>
      <p:sp>
        <p:nvSpPr>
          <p:cNvPr id="11" name="Pladsholder til slidenummer 10"/>
          <p:cNvSpPr>
            <a:spLocks noGrp="1"/>
          </p:cNvSpPr>
          <p:nvPr>
            <p:ph type="sldNum" sz="quarter" idx="16"/>
          </p:nvPr>
        </p:nvSpPr>
        <p:spPr/>
        <p:txBody>
          <a:bodyPr/>
          <a:lstStyle/>
          <a:p>
            <a:fld id="{45D37B1E-C366-494F-A587-962AD9AABC83}" type="slidenum">
              <a:rPr lang="en-GB"/>
              <a:pPr/>
              <a:t>‹#›</a:t>
            </a:fld>
            <a:endParaRPr lang="en-GB" dirty="0"/>
          </a:p>
        </p:txBody>
      </p:sp>
      <p:sp>
        <p:nvSpPr>
          <p:cNvPr id="12"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4" name="Pladsholder til indhold 13"/>
          <p:cNvSpPr>
            <a:spLocks noGrp="1"/>
          </p:cNvSpPr>
          <p:nvPr>
            <p:ph sz="quarter" idx="17"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17223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7 September 2018</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bg1"/>
                </a:solidFill>
              </a:defRPr>
            </a:lvl1pPr>
          </a:lstStyle>
          <a:p>
            <a:r>
              <a:rPr lang="en-GB" dirty="0"/>
              <a:t>Department of History</a:t>
            </a:r>
          </a:p>
        </p:txBody>
      </p:sp>
      <p:sp>
        <p:nvSpPr>
          <p:cNvPr id="13" name="Pladsholder til slidenummer 12"/>
          <p:cNvSpPr>
            <a:spLocks noGrp="1"/>
          </p:cNvSpPr>
          <p:nvPr>
            <p:ph type="sldNum" sz="quarter" idx="17"/>
          </p:nvPr>
        </p:nvSpPr>
        <p:spPr/>
        <p:txBody>
          <a:bodyPr/>
          <a:lstStyle/>
          <a:p>
            <a:fld id="{45D37B1E-C366-494F-A587-962AD9AABC83}" type="slidenum">
              <a:rPr lang="en-GB"/>
              <a:pPr/>
              <a:t>‹#›</a:t>
            </a:fld>
            <a:endParaRPr lang="en-GB" dirty="0"/>
          </a:p>
        </p:txBody>
      </p:sp>
      <p:sp>
        <p:nvSpPr>
          <p:cNvPr id="15"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307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billede sor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p>
            <a:r>
              <a:rPr lang="da-DK" dirty="0"/>
              <a:t>Overskrift i maksimalt 2 linjer</a:t>
            </a:r>
          </a:p>
        </p:txBody>
      </p:sp>
      <p:sp>
        <p:nvSpPr>
          <p:cNvPr id="14"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7 September 2018</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tx1"/>
                </a:solidFill>
              </a:defRPr>
            </a:lvl1pPr>
          </a:lstStyle>
          <a:p>
            <a:r>
              <a:rPr lang="en-GB" dirty="0"/>
              <a:t>Department of History</a:t>
            </a:r>
          </a:p>
        </p:txBody>
      </p:sp>
      <p:sp>
        <p:nvSpPr>
          <p:cNvPr id="13" name="Pladsholder til slidenummer 12"/>
          <p:cNvSpPr>
            <a:spLocks noGrp="1"/>
          </p:cNvSpPr>
          <p:nvPr>
            <p:ph type="sldNum" sz="quarter" idx="17"/>
          </p:nvPr>
        </p:nvSpPr>
        <p:spPr/>
        <p:txBody>
          <a:bodyPr/>
          <a:lstStyle/>
          <a:p>
            <a:fld id="{45D37B1E-C366-494F-A587-962AD9AABC83}" type="slidenum">
              <a:rPr lang="en-GB"/>
              <a:pPr/>
              <a:t>‹#›</a:t>
            </a:fld>
            <a:endParaRPr lang="en-GB" dirty="0"/>
          </a:p>
        </p:txBody>
      </p:sp>
      <p:sp>
        <p:nvSpPr>
          <p:cNvPr id="16"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78023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hold og hvid tekst, mørk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bg1"/>
                </a:solidFill>
              </a:defRPr>
            </a:lvl1pPr>
            <a:lvl2pPr marL="0" indent="0">
              <a:lnSpc>
                <a:spcPct val="100000"/>
              </a:lnSpc>
              <a:buFont typeface="Arial" panose="020B0604020202020204" pitchFamily="34" charset="0"/>
              <a:buChar char="​"/>
              <a:defRPr sz="1600">
                <a:solidFill>
                  <a:schemeClr val="bg1"/>
                </a:solidFill>
              </a:defRPr>
            </a:lvl2pPr>
            <a:lvl3pPr marL="252000" indent="-252000">
              <a:lnSpc>
                <a:spcPct val="100000"/>
              </a:lnSpc>
              <a:defRPr sz="1600">
                <a:solidFill>
                  <a:schemeClr val="bg1"/>
                </a:solidFill>
              </a:defRPr>
            </a:lvl3pPr>
            <a:lvl4pPr marL="504000" indent="-216000">
              <a:lnSpc>
                <a:spcPct val="100000"/>
              </a:lnSpc>
              <a:defRPr sz="1400">
                <a:solidFill>
                  <a:schemeClr val="bg1"/>
                </a:solidFill>
              </a:defRPr>
            </a:lvl4pPr>
            <a:lvl5pPr marL="648000" indent="-180000">
              <a:lnSpc>
                <a:spcPct val="100000"/>
              </a:lnSpc>
              <a:defRPr sz="1200">
                <a:solidFill>
                  <a:schemeClr val="bg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bg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7 September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bg1"/>
                </a:solidFill>
              </a:defRPr>
            </a:lvl1pPr>
          </a:lstStyle>
          <a:p>
            <a:r>
              <a:rPr lang="en-GB" dirty="0"/>
              <a:t>Department of History</a:t>
            </a:r>
          </a:p>
        </p:txBody>
      </p:sp>
      <p:sp>
        <p:nvSpPr>
          <p:cNvPr id="13" name="Pladsholder til slidenummer 12"/>
          <p:cNvSpPr>
            <a:spLocks noGrp="1"/>
          </p:cNvSpPr>
          <p:nvPr>
            <p:ph type="sldNum" sz="quarter" idx="17"/>
          </p:nvPr>
        </p:nvSpPr>
        <p:spPr/>
        <p:txBody>
          <a:bodyPr/>
          <a:lstStyle/>
          <a:p>
            <a:fld id="{45D37B1E-C366-494F-A587-962AD9AABC83}" type="slidenum">
              <a:rPr lang="en-GB"/>
              <a:pPr/>
              <a:t>‹#›</a:t>
            </a:fld>
            <a:endParaRPr lang="en-GB" dirty="0"/>
          </a:p>
        </p:txBody>
      </p:sp>
      <p:sp>
        <p:nvSpPr>
          <p:cNvPr id="15"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11953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sort tekst, lys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EED4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tx1"/>
                </a:solidFill>
              </a:defRPr>
            </a:lvl1pPr>
            <a:lvl2pPr marL="0" indent="0">
              <a:lnSpc>
                <a:spcPct val="100000"/>
              </a:lnSpc>
              <a:buFont typeface="Arial" panose="020B0604020202020204" pitchFamily="34" charset="0"/>
              <a:buChar char="​"/>
              <a:defRPr sz="1600">
                <a:solidFill>
                  <a:schemeClr val="tx1"/>
                </a:solidFill>
              </a:defRPr>
            </a:lvl2pPr>
            <a:lvl3pPr marL="252000" indent="-252000">
              <a:lnSpc>
                <a:spcPct val="100000"/>
              </a:lnSpc>
              <a:defRPr sz="1600">
                <a:solidFill>
                  <a:schemeClr val="tx1"/>
                </a:solidFill>
              </a:defRPr>
            </a:lvl3pPr>
            <a:lvl4pPr marL="504000" indent="-216000">
              <a:lnSpc>
                <a:spcPct val="100000"/>
              </a:lnSpc>
              <a:defRPr sz="1400">
                <a:solidFill>
                  <a:schemeClr val="tx1"/>
                </a:solidFill>
              </a:defRPr>
            </a:lvl4pPr>
            <a:lvl5pPr marL="648000" indent="-180000">
              <a:lnSpc>
                <a:spcPct val="100000"/>
              </a:lnSpc>
              <a:defRPr sz="1200">
                <a:solidFill>
                  <a:schemeClr val="tx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tx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7 September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tx1"/>
                </a:solidFill>
              </a:defRPr>
            </a:lvl1pPr>
          </a:lstStyle>
          <a:p>
            <a:r>
              <a:rPr lang="en-GB" dirty="0"/>
              <a:t>Department of History</a:t>
            </a:r>
          </a:p>
        </p:txBody>
      </p:sp>
      <p:sp>
        <p:nvSpPr>
          <p:cNvPr id="13" name="Pladsholder til slidenummer 12"/>
          <p:cNvSpPr>
            <a:spLocks noGrp="1"/>
          </p:cNvSpPr>
          <p:nvPr>
            <p:ph type="sldNum" sz="quarter" idx="17"/>
          </p:nvPr>
        </p:nvSpPr>
        <p:spPr/>
        <p:txBody>
          <a:bodyPr/>
          <a:lstStyle/>
          <a:p>
            <a:fld id="{45D37B1E-C366-494F-A587-962AD9AABC83}" type="slidenum">
              <a:rPr lang="en-GB"/>
              <a:pPr/>
              <a:t>‹#›</a:t>
            </a:fld>
            <a:endParaRPr lang="en-GB" dirty="0"/>
          </a:p>
        </p:txBody>
      </p:sp>
      <p:sp>
        <p:nvSpPr>
          <p:cNvPr id="16"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51073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indsætte overskrift i maksimalt 2 linjer</a:t>
            </a:r>
          </a:p>
        </p:txBody>
      </p:sp>
      <p:sp>
        <p:nvSpPr>
          <p:cNvPr id="9" name="Content Placeholder 2"/>
          <p:cNvSpPr>
            <a:spLocks noGrp="1"/>
          </p:cNvSpPr>
          <p:nvPr>
            <p:ph idx="1" hasCustomPrompt="1"/>
          </p:nvPr>
        </p:nvSpPr>
        <p:spPr>
          <a:xfrm>
            <a:off x="406304" y="1989138"/>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Content Placeholder 3"/>
          <p:cNvSpPr>
            <a:spLocks noGrp="1"/>
          </p:cNvSpPr>
          <p:nvPr>
            <p:ph idx="13" hasCustomPrompt="1"/>
          </p:nvPr>
        </p:nvSpPr>
        <p:spPr>
          <a:xfrm>
            <a:off x="6274448" y="1989137"/>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DateCustomA" hidden="1"/>
          <p:cNvSpPr>
            <a:spLocks noGrp="1"/>
          </p:cNvSpPr>
          <p:nvPr>
            <p:ph type="dt" sz="half" idx="10"/>
          </p:nvPr>
        </p:nvSpPr>
        <p:spPr>
          <a:xfrm>
            <a:off x="410400" y="6603563"/>
            <a:ext cx="4086495" cy="180085"/>
          </a:xfrm>
        </p:spPr>
        <p:txBody>
          <a:bodyPr/>
          <a:lstStyle>
            <a:lvl1pPr>
              <a:defRPr sz="100" b="0">
                <a:solidFill>
                  <a:schemeClr val="bg1"/>
                </a:solidFill>
              </a:defRPr>
            </a:lvl1pPr>
          </a:lstStyle>
          <a:p>
            <a:r>
              <a:rPr lang="da-DK" dirty="0"/>
              <a:t>7 September 2018</a:t>
            </a:r>
          </a:p>
        </p:txBody>
      </p:sp>
      <p:sp>
        <p:nvSpPr>
          <p:cNvPr id="6" name="OFF_institute_"/>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Department of History</a:t>
            </a:r>
          </a:p>
        </p:txBody>
      </p:sp>
      <p:sp>
        <p:nvSpPr>
          <p:cNvPr id="7" name="Slide Number Placeholder 6"/>
          <p:cNvSpPr>
            <a:spLocks noGrp="1"/>
          </p:cNvSpPr>
          <p:nvPr>
            <p:ph type="sldNum" sz="quarter" idx="12"/>
          </p:nvPr>
        </p:nvSpPr>
        <p:spPr/>
        <p:txBody>
          <a:bodyPr/>
          <a:lstStyle/>
          <a:p>
            <a:fld id="{45D37B1E-C366-494F-A587-962AD9AABC83}" type="slidenum">
              <a:rPr lang="da-DK"/>
              <a:t>‹#›</a:t>
            </a:fld>
            <a:endParaRPr lang="da-DK" dirty="0"/>
          </a:p>
        </p:txBody>
      </p:sp>
      <p:sp>
        <p:nvSpPr>
          <p:cNvPr id="8"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2" name="Pladsholder til indhold 13"/>
          <p:cNvSpPr>
            <a:spLocks noGrp="1"/>
          </p:cNvSpPr>
          <p:nvPr>
            <p:ph sz="quarter" idx="14"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400349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graf">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maksimalt 2 linjer</a:t>
            </a:r>
          </a:p>
        </p:txBody>
      </p:sp>
      <p:sp>
        <p:nvSpPr>
          <p:cNvPr id="3" name="Date_DateCustomA" hidden="1"/>
          <p:cNvSpPr>
            <a:spLocks noGrp="1"/>
          </p:cNvSpPr>
          <p:nvPr>
            <p:ph type="dt" sz="half" idx="10"/>
          </p:nvPr>
        </p:nvSpPr>
        <p:spPr>
          <a:xfrm>
            <a:off x="410400" y="6593050"/>
            <a:ext cx="4086495" cy="180085"/>
          </a:xfrm>
        </p:spPr>
        <p:txBody>
          <a:bodyPr/>
          <a:lstStyle>
            <a:lvl1pPr>
              <a:defRPr sz="100" b="0">
                <a:solidFill>
                  <a:schemeClr val="bg1"/>
                </a:solidFill>
              </a:defRPr>
            </a:lvl1pPr>
          </a:lstStyle>
          <a:p>
            <a:r>
              <a:rPr lang="en-GB" dirty="0"/>
              <a:t>7 September 2018</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en-GB" dirty="0"/>
              <a:t>Department of History</a:t>
            </a:r>
          </a:p>
        </p:txBody>
      </p:sp>
      <p:sp>
        <p:nvSpPr>
          <p:cNvPr id="5" name="Pladsholder til slidenummer 4"/>
          <p:cNvSpPr>
            <a:spLocks noGrp="1"/>
          </p:cNvSpPr>
          <p:nvPr>
            <p:ph type="sldNum" sz="quarter" idx="12"/>
          </p:nvPr>
        </p:nvSpPr>
        <p:spPr/>
        <p:txBody>
          <a:bodyPr/>
          <a:lstStyle/>
          <a:p>
            <a:fld id="{45D37B1E-C366-494F-A587-962AD9AABC83}" type="slidenum">
              <a:rPr lang="en-GB"/>
              <a:pPr/>
              <a:t>‹#›</a:t>
            </a:fld>
            <a:endParaRPr lang="en-GB" dirty="0"/>
          </a:p>
        </p:txBody>
      </p:sp>
      <p:sp>
        <p:nvSpPr>
          <p:cNvPr id="8"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tekst 11"/>
          <p:cNvSpPr>
            <a:spLocks noGrp="1"/>
          </p:cNvSpPr>
          <p:nvPr>
            <p:ph type="body" sz="quarter" idx="15" hasCustomPrompt="1"/>
          </p:nvPr>
        </p:nvSpPr>
        <p:spPr>
          <a:xfrm>
            <a:off x="6710399" y="1989138"/>
            <a:ext cx="5079347" cy="501814"/>
          </a:xfrm>
        </p:spPr>
        <p:txBody>
          <a:bodyPr/>
          <a:lstStyle>
            <a:lvl1pPr marL="0" indent="0">
              <a:lnSpc>
                <a:spcPct val="83000"/>
              </a:lnSpc>
              <a:spcBef>
                <a:spcPts val="0"/>
              </a:spcBef>
              <a:buFont typeface="Arial" panose="020B0604020202020204" pitchFamily="34" charset="0"/>
              <a:buChar char="​"/>
              <a:defRPr sz="2000" b="1"/>
            </a:lvl1pPr>
          </a:lstStyle>
          <a:p>
            <a:pPr lvl="0"/>
            <a:r>
              <a:rPr lang="da-DK" dirty="0"/>
              <a:t>Overskrift til graf</a:t>
            </a:r>
          </a:p>
        </p:txBody>
      </p:sp>
      <p:sp>
        <p:nvSpPr>
          <p:cNvPr id="16" name="Pladsholder til indhold 15"/>
          <p:cNvSpPr>
            <a:spLocks noGrp="1"/>
          </p:cNvSpPr>
          <p:nvPr>
            <p:ph sz="quarter" idx="16" hasCustomPrompt="1"/>
          </p:nvPr>
        </p:nvSpPr>
        <p:spPr>
          <a:xfrm>
            <a:off x="6710399" y="2583180"/>
            <a:ext cx="4956084" cy="3258819"/>
          </a:xfrm>
        </p:spPr>
        <p:txBody>
          <a:bodyPr/>
          <a:lstStyle>
            <a:lvl1pPr marL="252000" indent="-252000">
              <a:lnSpc>
                <a:spcPct val="100000"/>
              </a:lnSpc>
              <a:buFont typeface="Arial" panose="020B0604020202020204" pitchFamily="34" charset="0"/>
              <a:buChar char="•"/>
              <a:defRPr sz="1600"/>
            </a:lvl1pPr>
            <a:lvl2pPr marL="468000" indent="-216000">
              <a:lnSpc>
                <a:spcPct val="100000"/>
              </a:lnSpc>
              <a:defRPr sz="1400"/>
            </a:lvl2pPr>
            <a:lvl3pPr marL="648000" indent="-180000">
              <a:lnSpc>
                <a:spcPct val="100000"/>
              </a:lnSpc>
              <a:defRPr sz="1200"/>
            </a:lvl3pPr>
            <a:lvl4pPr marL="648000" indent="-180000">
              <a:lnSpc>
                <a:spcPct val="100000"/>
              </a:lnSpc>
              <a:defRPr sz="1200"/>
            </a:lvl4pPr>
            <a:lvl5pPr marL="648000" indent="-180000">
              <a:lnSpc>
                <a:spcPct val="100000"/>
              </a:lnSpc>
              <a:defRPr sz="1200"/>
            </a:lvl5pPr>
          </a:lstStyle>
          <a:p>
            <a:pPr lvl="0"/>
            <a:r>
              <a:rPr lang="da-DK" dirty="0"/>
              <a:t>Klik ikon for at tilføje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11"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0369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_DateCustomA" hidden="1"/>
          <p:cNvSpPr>
            <a:spLocks noGrp="1"/>
          </p:cNvSpPr>
          <p:nvPr>
            <p:ph type="dt" sz="half" idx="10"/>
          </p:nvPr>
        </p:nvSpPr>
        <p:spPr>
          <a:xfrm>
            <a:off x="410400" y="6621209"/>
            <a:ext cx="4086495" cy="180085"/>
          </a:xfrm>
        </p:spPr>
        <p:txBody>
          <a:bodyPr/>
          <a:lstStyle>
            <a:lvl1pPr>
              <a:defRPr sz="100" b="0">
                <a:solidFill>
                  <a:schemeClr val="bg1"/>
                </a:solidFill>
              </a:defRPr>
            </a:lvl1pPr>
          </a:lstStyle>
          <a:p>
            <a:r>
              <a:rPr lang="da-DK" dirty="0"/>
              <a:t>7 September 2018</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Department of History</a:t>
            </a:r>
          </a:p>
        </p:txBody>
      </p:sp>
      <p:sp>
        <p:nvSpPr>
          <p:cNvPr id="5" name="Slide Number Placeholder 4"/>
          <p:cNvSpPr>
            <a:spLocks noGrp="1"/>
          </p:cNvSpPr>
          <p:nvPr>
            <p:ph type="sldNum" sz="quarter" idx="12"/>
          </p:nvPr>
        </p:nvSpPr>
        <p:spPr/>
        <p:txBody>
          <a:bodyPr/>
          <a:lstStyle/>
          <a:p>
            <a:fld id="{45D37B1E-C366-494F-A587-962AD9AABC83}" type="slidenum">
              <a:rPr lang="da-DK"/>
              <a:t>‹#›</a:t>
            </a:fld>
            <a:endParaRPr lang="da-DK" dirty="0"/>
          </a:p>
        </p:txBody>
      </p:sp>
      <p:sp>
        <p:nvSpPr>
          <p:cNvPr id="6"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8"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94525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n logo">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a:xfrm>
            <a:off x="410400" y="6610526"/>
            <a:ext cx="4086495" cy="180085"/>
          </a:xfrm>
        </p:spPr>
        <p:txBody>
          <a:bodyPr/>
          <a:lstStyle>
            <a:lvl1pPr>
              <a:defRPr sz="100" b="0">
                <a:solidFill>
                  <a:schemeClr val="bg1"/>
                </a:solidFill>
              </a:defRPr>
            </a:lvl1pPr>
          </a:lstStyle>
          <a:p>
            <a:r>
              <a:rPr lang="da-DK" dirty="0"/>
              <a:t>7 September 2018</a:t>
            </a:r>
          </a:p>
        </p:txBody>
      </p:sp>
      <p:sp>
        <p:nvSpPr>
          <p:cNvPr id="3" name="OFF_institute_" hidden="1"/>
          <p:cNvSpPr>
            <a:spLocks noGrp="1"/>
          </p:cNvSpPr>
          <p:nvPr>
            <p:ph type="ftr" sz="quarter" idx="11"/>
          </p:nvPr>
        </p:nvSpPr>
        <p:spPr>
          <a:xfrm>
            <a:off x="6915600" y="6505810"/>
            <a:ext cx="3340800" cy="352190"/>
          </a:xfrm>
        </p:spPr>
        <p:txBody>
          <a:bodyPr/>
          <a:lstStyle>
            <a:lvl1pPr>
              <a:defRPr sz="100">
                <a:solidFill>
                  <a:schemeClr val="bg1"/>
                </a:solidFill>
              </a:defRPr>
            </a:lvl1pPr>
          </a:lstStyle>
          <a:p>
            <a:r>
              <a:rPr lang="da-DK" dirty="0"/>
              <a:t>Department of History</a:t>
            </a:r>
          </a:p>
        </p:txBody>
      </p:sp>
      <p:sp>
        <p:nvSpPr>
          <p:cNvPr id="4" name="Slide Number Placeholder 3"/>
          <p:cNvSpPr>
            <a:spLocks noGrp="1"/>
          </p:cNvSpPr>
          <p:nvPr>
            <p:ph type="sldNum" sz="quarter" idx="12"/>
          </p:nvPr>
        </p:nvSpPr>
        <p:spPr/>
        <p:txBody>
          <a:bodyPr/>
          <a:lstStyle/>
          <a:p>
            <a:fld id="{45D37B1E-C366-494F-A587-962AD9AABC83}" type="slidenum">
              <a:rPr lang="da-DK"/>
              <a:t>‹#›</a:t>
            </a:fld>
            <a:endParaRPr lang="da-DK" dirty="0"/>
          </a:p>
        </p:txBody>
      </p:sp>
      <p:sp>
        <p:nvSpPr>
          <p:cNvPr id="5"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Department of History</a:t>
            </a:r>
          </a:p>
        </p:txBody>
      </p:sp>
      <p:sp>
        <p:nvSpPr>
          <p:cNvPr id="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985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øn forside">
    <p:spTree>
      <p:nvGrpSpPr>
        <p:cNvPr id="1" name=""/>
        <p:cNvGrpSpPr/>
        <p:nvPr/>
      </p:nvGrpSpPr>
      <p:grpSpPr>
        <a:xfrm>
          <a:off x="0" y="0"/>
          <a:ext cx="0" cy="0"/>
          <a:chOff x="0" y="0"/>
          <a:chExt cx="0" cy="0"/>
        </a:xfrm>
      </p:grpSpPr>
      <p:sp>
        <p:nvSpPr>
          <p:cNvPr id="10" name="Baggrund grøn"/>
          <p:cNvSpPr/>
          <p:nvPr userDrawn="1"/>
        </p:nvSpPr>
        <p:spPr>
          <a:xfrm>
            <a:off x="0" y="0"/>
            <a:ext cx="121932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4E5B31"/>
                </a:solidFill>
              </a:defRPr>
            </a:lvl1pPr>
          </a:lstStyle>
          <a:p>
            <a:fld id="{45D37B1E-C366-494F-A587-962AD9AABC83}" type="slidenum">
              <a:rPr lang="da-DK"/>
              <a:pPr/>
              <a:t>‹#›</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789D4A"/>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2"/>
                </a:solidFill>
              </a:defRPr>
            </a:lvl1pPr>
          </a:lstStyle>
          <a:p>
            <a:r>
              <a:rPr lang="da-DK" dirty="0"/>
              <a:t>7 September 2018</a:t>
            </a:r>
          </a:p>
        </p:txBody>
      </p:sp>
      <p:sp>
        <p:nvSpPr>
          <p:cNvPr id="5" name="OFF_institute_" hidden="1"/>
          <p:cNvSpPr>
            <a:spLocks noGrp="1"/>
          </p:cNvSpPr>
          <p:nvPr>
            <p:ph type="ftr" sz="quarter" idx="11"/>
          </p:nvPr>
        </p:nvSpPr>
        <p:spPr>
          <a:xfrm>
            <a:off x="410400" y="0"/>
            <a:ext cx="3340800" cy="194310"/>
          </a:xfrm>
        </p:spPr>
        <p:txBody>
          <a:bodyPr/>
          <a:lstStyle>
            <a:lvl1pPr algn="l">
              <a:lnSpc>
                <a:spcPct val="92000"/>
              </a:lnSpc>
              <a:defRPr sz="100" b="1">
                <a:solidFill>
                  <a:schemeClr val="accent1"/>
                </a:solidFill>
              </a:defRPr>
            </a:lvl1pPr>
          </a:lstStyle>
          <a:p>
            <a:r>
              <a:rPr lang="da-DK" dirty="0"/>
              <a:t>Department of History</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1"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Department of History</a:t>
            </a:r>
          </a:p>
        </p:txBody>
      </p:sp>
      <p:sp>
        <p:nvSpPr>
          <p:cNvPr id="12"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Tree>
    <p:extLst>
      <p:ext uri="{BB962C8B-B14F-4D97-AF65-F5344CB8AC3E}">
        <p14:creationId xmlns:p14="http://schemas.microsoft.com/office/powerpoint/2010/main" val="3788309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425450" y="1840105"/>
            <a:ext cx="2332800"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Arial" panose="020B0604020202020204" pitchFamily="34" charset="0"/>
                <a:cs typeface="Arial" panose="020B0604020202020204" pitchFamily="34" charset="0"/>
              </a:rPr>
              <a:t>Brug</a:t>
            </a:r>
            <a:r>
              <a:rPr lang="en-GB" sz="1000" b="1" baseline="0" noProof="1">
                <a:latin typeface="Arial" panose="020B0604020202020204" pitchFamily="34" charset="0"/>
                <a:cs typeface="Arial" panose="020B0604020202020204" pitchFamily="34" charset="0"/>
              </a:rPr>
              <a:t> tekst typografier</a:t>
            </a:r>
            <a:endParaRPr lang="en-GB" sz="1000" b="1" noProof="1">
              <a:latin typeface="Arial" panose="020B0604020202020204" pitchFamily="34" charset="0"/>
              <a:cs typeface="Arial" panose="020B0604020202020204" pitchFamily="34" charset="0"/>
            </a:endParaRPr>
          </a:p>
          <a:p>
            <a:pPr eaLnBrk="1" hangingPunct="1">
              <a:spcAft>
                <a:spcPts val="600"/>
              </a:spcAft>
              <a:defRPr/>
            </a:pPr>
            <a:r>
              <a:rPr lang="en-GB" altLang="da-DK" sz="900" b="0" noProof="1">
                <a:latin typeface="Arial" panose="020B0604020202020204" pitchFamily="34" charset="0"/>
                <a:cs typeface="Arial" panose="020B0604020202020204" pitchFamily="34" charset="0"/>
              </a:rPr>
              <a:t>Brug </a:t>
            </a:r>
            <a:r>
              <a:rPr lang="en-GB" altLang="da-DK" sz="900" b="1"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gå frem i tekst-niveauer. Klik </a:t>
            </a:r>
            <a:r>
              <a:rPr lang="en-GB" altLang="da-DK" sz="900" b="1" baseline="0" noProof="1">
                <a:latin typeface="Arial" panose="020B0604020202020204" pitchFamily="34" charset="0"/>
                <a:cs typeface="Arial" panose="020B0604020202020204" pitchFamily="34" charset="0"/>
              </a:rPr>
              <a:t>ENTER</a:t>
            </a:r>
            <a:r>
              <a:rPr lang="en-GB" altLang="da-DK" sz="900" b="0" baseline="0" noProof="1">
                <a:latin typeface="Arial" panose="020B0604020202020204" pitchFamily="34" charset="0"/>
                <a:cs typeface="Arial" panose="020B0604020202020204" pitchFamily="34" charset="0"/>
              </a:rPr>
              <a:t>, derefter </a:t>
            </a:r>
            <a:r>
              <a:rPr lang="en-GB" altLang="da-DK" sz="900" b="1" baseline="0"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skifte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fra et niveau til et næste.</a:t>
            </a:r>
          </a:p>
          <a:p>
            <a:pPr eaLnBrk="1" hangingPunct="1">
              <a:spcAft>
                <a:spcPts val="240"/>
              </a:spcAft>
              <a:defRPr/>
            </a:pPr>
            <a:r>
              <a:rPr lang="en-GB" altLang="da-DK" sz="900" b="0" baseline="0" noProof="1">
                <a:latin typeface="Arial" panose="020B0604020202020204" pitchFamily="34" charset="0"/>
                <a:cs typeface="Arial" panose="020B0604020202020204" pitchFamily="34" charset="0"/>
              </a:rPr>
              <a:t>For at gå tilbage i tekst-niveauer,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brug </a:t>
            </a:r>
            <a:r>
              <a:rPr lang="en-GB" altLang="da-DK" sz="900" b="1" baseline="0" noProof="1">
                <a:latin typeface="Arial" panose="020B0604020202020204" pitchFamily="34" charset="0"/>
                <a:cs typeface="Arial" panose="020B0604020202020204" pitchFamily="34" charset="0"/>
              </a:rPr>
              <a:t>SHIFT+TAB</a:t>
            </a:r>
            <a:endParaRPr lang="en-GB" altLang="da-DK" sz="900" b="1" noProof="1">
              <a:latin typeface="Arial" panose="020B0604020202020204" pitchFamily="34" charset="0"/>
              <a:cs typeface="Arial" panose="020B0604020202020204" pitchFamily="34" charset="0"/>
            </a:endParaRPr>
          </a:p>
          <a:p>
            <a:pPr eaLnBrk="1" hangingPunct="1">
              <a:spcAft>
                <a:spcPts val="240"/>
              </a:spcAft>
              <a:defRPr/>
            </a:pPr>
            <a:endParaRPr lang="en-GB" sz="900" b="1" noProof="1">
              <a:latin typeface="Arial" panose="020B0604020202020204" pitchFamily="34" charset="0"/>
              <a:cs typeface="Arial" panose="020B0604020202020204" pitchFamily="34" charset="0"/>
            </a:endParaRPr>
          </a:p>
          <a:p>
            <a:pPr eaLnBrk="1" hangingPunct="1">
              <a:spcAft>
                <a:spcPts val="240"/>
              </a:spcAft>
              <a:defRPr/>
            </a:pPr>
            <a:r>
              <a:rPr lang="en-GB" sz="900" noProof="1">
                <a:latin typeface="Arial" panose="020B0604020202020204" pitchFamily="34" charset="0"/>
                <a:cs typeface="Arial" panose="020B0604020202020204" pitchFamily="34" charset="0"/>
              </a:rPr>
              <a:t>Alternativt kan </a:t>
            </a:r>
            <a:br>
              <a:rPr lang="en-GB" sz="900" noProof="1">
                <a:latin typeface="Arial" panose="020B0604020202020204" pitchFamily="34" charset="0"/>
                <a:cs typeface="Arial" panose="020B0604020202020204" pitchFamily="34" charset="0"/>
              </a:rPr>
            </a:br>
            <a:r>
              <a:rPr lang="en-GB" sz="900" b="1" noProof="1">
                <a:latin typeface="Arial" panose="020B0604020202020204" pitchFamily="34" charset="0"/>
                <a:cs typeface="Arial" panose="020B0604020202020204" pitchFamily="34" charset="0"/>
              </a:rPr>
              <a:t>Forøg</a:t>
            </a:r>
            <a:r>
              <a:rPr lang="en-GB" sz="900" baseline="0" noProof="1">
                <a:latin typeface="Arial" panose="020B0604020202020204" pitchFamily="34" charset="0"/>
                <a:cs typeface="Arial" panose="020B0604020202020204" pitchFamily="34" charset="0"/>
              </a:rPr>
              <a:t> og </a:t>
            </a:r>
            <a:r>
              <a:rPr lang="en-GB" sz="900" b="1" baseline="0" noProof="1">
                <a:latin typeface="Arial" panose="020B0604020202020204" pitchFamily="34" charset="0"/>
                <a:cs typeface="Arial" panose="020B0604020202020204" pitchFamily="34" charset="0"/>
              </a:rPr>
              <a:t>Formindsk </a:t>
            </a:r>
            <a:r>
              <a:rPr lang="en-GB" sz="900" baseline="0" noProof="1">
                <a:latin typeface="Arial" panose="020B0604020202020204" pitchFamily="34" charset="0"/>
                <a:cs typeface="Arial" panose="020B0604020202020204" pitchFamily="34" charset="0"/>
              </a:rPr>
              <a:t>listeniveau bruges</a:t>
            </a:r>
            <a:endParaRPr lang="en-GB" sz="900" noProof="1">
              <a:latin typeface="Arial" panose="020B0604020202020204" pitchFamily="34" charset="0"/>
              <a:cs typeface="Arial" panose="020B0604020202020204" pitchFamily="34" charset="0"/>
            </a:endParaRPr>
          </a:p>
          <a:p>
            <a:pPr eaLnBrk="1" hangingPunct="1">
              <a:spcAft>
                <a:spcPts val="240"/>
              </a:spcAft>
              <a:defRPr/>
            </a:pPr>
            <a:endParaRPr lang="en-GB" sz="70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404813" y="469251"/>
            <a:ext cx="11376025" cy="775843"/>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Brugerguide - Slet før anvendelse</a:t>
            </a:r>
          </a:p>
        </p:txBody>
      </p:sp>
      <p:sp>
        <p:nvSpPr>
          <p:cNvPr id="14" name="AutoShape 4"/>
          <p:cNvSpPr>
            <a:spLocks/>
          </p:cNvSpPr>
          <p:nvPr userDrawn="1"/>
        </p:nvSpPr>
        <p:spPr bwMode="gray">
          <a:xfrm>
            <a:off x="7001480" y="3572293"/>
            <a:ext cx="2463605" cy="113364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1.</a:t>
            </a:r>
            <a:r>
              <a:rPr lang="da-DK" sz="900" noProof="1">
                <a:solidFill>
                  <a:schemeClr val="tx1"/>
                </a:solidFill>
                <a:latin typeface="Arial" panose="020B0604020202020204" pitchFamily="34" charset="0"/>
                <a:cs typeface="Arial" panose="020B0604020202020204" pitchFamily="34" charset="0"/>
              </a:rPr>
              <a:t> Klik på fanen </a:t>
            </a:r>
            <a:r>
              <a:rPr lang="da-DK" sz="900" b="1" noProof="1">
                <a:solidFill>
                  <a:schemeClr val="tx1"/>
                </a:solidFill>
                <a:latin typeface="Arial" panose="020B0604020202020204" pitchFamily="34" charset="0"/>
                <a:cs typeface="Arial" panose="020B0604020202020204" pitchFamily="34" charset="0"/>
              </a:rPr>
              <a:t>Vis </a:t>
            </a:r>
            <a:r>
              <a:rPr lang="da-DK" sz="900" b="0" noProof="1">
                <a:solidFill>
                  <a:schemeClr val="tx1"/>
                </a:solidFill>
                <a:latin typeface="Arial" panose="020B0604020202020204" pitchFamily="34" charset="0"/>
                <a:cs typeface="Arial" panose="020B0604020202020204" pitchFamily="34" charset="0"/>
              </a:rPr>
              <a:t>og</a:t>
            </a:r>
            <a:r>
              <a:rPr lang="da-DK" sz="900" b="1"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sæt hak ved</a:t>
            </a:r>
            <a:r>
              <a:rPr lang="da-DK" sz="900" b="0" baseline="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Tips</a:t>
            </a:r>
            <a:r>
              <a:rPr lang="da-DK" sz="90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Alt + F9 </a:t>
            </a:r>
            <a:r>
              <a:rPr lang="da-DK" sz="900" noProof="1">
                <a:solidFill>
                  <a:schemeClr val="tx1"/>
                </a:solidFill>
                <a:latin typeface="Arial" panose="020B0604020202020204" pitchFamily="34" charset="0"/>
                <a:cs typeface="Arial" panose="020B0604020202020204" pitchFamily="34" charset="0"/>
              </a:rPr>
              <a:t>for hurtig visning af 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7001481" y="1840105"/>
            <a:ext cx="246360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r>
              <a:rPr lang="da-DK" altLang="da-DK" sz="900" strike="noStrike" noProof="1">
                <a:solidFill>
                  <a:schemeClr val="tx1"/>
                </a:solidFill>
                <a:latin typeface="Arial" panose="020B0604020202020204" pitchFamily="34" charset="0"/>
                <a:cs typeface="Arial" panose="020B0604020202020204" pitchFamily="34" charset="0"/>
              </a:rPr>
              <a:t> </a:t>
            </a:r>
            <a:endParaRPr lang="da-DK" altLang="da-DK" sz="900" strike="sngStrike"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a:solidFill>
                  <a:schemeClr val="tx1"/>
                </a:solidFill>
                <a:latin typeface="Arial" panose="020B0604020202020204" pitchFamily="34" charset="0"/>
                <a:cs typeface="Arial" panose="020B0604020202020204" pitchFamily="34" charset="0"/>
              </a:rPr>
              <a:t>Vælg </a:t>
            </a:r>
            <a:r>
              <a:rPr lang="da-DK" sz="900" b="1" noProof="1">
                <a:solidFill>
                  <a:schemeClr val="tx1"/>
                </a:solidFill>
                <a:latin typeface="Arial" panose="020B0604020202020204" pitchFamily="34" charset="0"/>
                <a:cs typeface="Arial" panose="020B0604020202020204" pitchFamily="34" charset="0"/>
              </a:rPr>
              <a:t>Anvend på alle </a:t>
            </a:r>
            <a:r>
              <a:rPr lang="da-DK" sz="900" noProof="1">
                <a:solidFill>
                  <a:schemeClr val="tx1"/>
                </a:solidFill>
                <a:latin typeface="Arial" panose="020B0604020202020204" pitchFamily="34" charset="0"/>
                <a:cs typeface="Arial" panose="020B0604020202020204" pitchFamily="34" charset="0"/>
              </a:rPr>
              <a:t>eller </a:t>
            </a:r>
            <a:r>
              <a:rPr lang="da-DK" sz="900" b="1" noProof="1">
                <a:solidFill>
                  <a:schemeClr val="tx1"/>
                </a:solidFill>
                <a:latin typeface="Arial" panose="020B0604020202020204" pitchFamily="34" charset="0"/>
                <a:cs typeface="Arial" panose="020B0604020202020204" pitchFamily="34" charset="0"/>
              </a:rPr>
              <a:t>Anvend</a:t>
            </a:r>
            <a:r>
              <a:rPr lang="da-DK" sz="900" noProof="1">
                <a:solidFill>
                  <a:schemeClr val="tx1"/>
                </a:solidFill>
                <a:latin typeface="Arial" panose="020B0604020202020204" pitchFamily="34" charset="0"/>
                <a:cs typeface="Arial" panose="020B0604020202020204" pitchFamily="34" charset="0"/>
              </a:rPr>
              <a:t> hvis det</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3784489"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klik på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2" name="TextBox 12"/>
          <p:cNvSpPr txBox="1">
            <a:spLocks noChangeArrowheads="1"/>
          </p:cNvSpPr>
          <p:nvPr userDrawn="1"/>
        </p:nvSpPr>
        <p:spPr bwMode="auto">
          <a:xfrm>
            <a:off x="3784489" y="2736739"/>
            <a:ext cx="2333140" cy="170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437033" y="3578989"/>
            <a:ext cx="246360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b="1"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 </a:t>
            </a:r>
            <a:r>
              <a:rPr lang="da-DK" altLang="da-DK" sz="900" noProof="1">
                <a:solidFill>
                  <a:schemeClr val="tx1"/>
                </a:solidFill>
                <a:latin typeface="Arial" panose="020B0604020202020204" pitchFamily="34" charset="0"/>
                <a:cs typeface="Arial" panose="020B0604020202020204" pitchFamily="34" charset="0"/>
              </a:rPr>
              <a:t>for </a:t>
            </a:r>
            <a:br>
              <a:rPr lang="da-DK" altLang="da-DK" sz="90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443912" y="5020343"/>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852584"/>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userDrawn="1"/>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userDrawn="1"/>
        </p:nvSpPr>
        <p:spPr bwMode="auto">
          <a:xfrm>
            <a:off x="4202545" y="590203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 name="Billede 25"/>
          <p:cNvPicPr>
            <a:picLocks noChangeAspect="1"/>
          </p:cNvPicPr>
          <p:nvPr userDrawn="1"/>
        </p:nvPicPr>
        <p:blipFill>
          <a:blip r:embed="rId2"/>
          <a:stretch>
            <a:fillRect/>
          </a:stretch>
        </p:blipFill>
        <p:spPr>
          <a:xfrm>
            <a:off x="2678565" y="3064798"/>
            <a:ext cx="549328" cy="285228"/>
          </a:xfrm>
          <a:prstGeom prst="rect">
            <a:avLst/>
          </a:prstGeom>
        </p:spPr>
      </p:pic>
      <p:pic>
        <p:nvPicPr>
          <p:cNvPr id="29" name="Billede 28"/>
          <p:cNvPicPr>
            <a:picLocks noChangeAspect="1"/>
          </p:cNvPicPr>
          <p:nvPr userDrawn="1"/>
        </p:nvPicPr>
        <p:blipFill>
          <a:blip r:embed="rId3"/>
          <a:stretch>
            <a:fillRect/>
          </a:stretch>
        </p:blipFill>
        <p:spPr>
          <a:xfrm>
            <a:off x="5906525" y="2912438"/>
            <a:ext cx="337400" cy="321707"/>
          </a:xfrm>
          <a:prstGeom prst="rect">
            <a:avLst/>
          </a:prstGeom>
        </p:spPr>
      </p:pic>
      <p:pic>
        <p:nvPicPr>
          <p:cNvPr id="30" name="Billede 29"/>
          <p:cNvPicPr>
            <a:picLocks noChangeAspect="1"/>
          </p:cNvPicPr>
          <p:nvPr userDrawn="1"/>
        </p:nvPicPr>
        <p:blipFill rotWithShape="1">
          <a:blip r:embed="rId4"/>
          <a:srcRect l="2931" r="60888"/>
          <a:stretch/>
        </p:blipFill>
        <p:spPr>
          <a:xfrm>
            <a:off x="2678565" y="3819276"/>
            <a:ext cx="363713" cy="647461"/>
          </a:xfrm>
          <a:prstGeom prst="rect">
            <a:avLst/>
          </a:prstGeom>
        </p:spPr>
      </p:pic>
      <p:pic>
        <p:nvPicPr>
          <p:cNvPr id="31" name="Picture 4"/>
          <p:cNvPicPr>
            <a:picLocks noChangeAspect="1"/>
          </p:cNvPicPr>
          <p:nvPr userDrawn="1"/>
        </p:nvPicPr>
        <p:blipFill>
          <a:blip r:embed="rId5"/>
          <a:stretch>
            <a:fillRect/>
          </a:stretch>
        </p:blipFill>
        <p:spPr>
          <a:xfrm>
            <a:off x="5906525" y="2032669"/>
            <a:ext cx="262151" cy="256054"/>
          </a:xfrm>
          <a:prstGeom prst="rect">
            <a:avLst/>
          </a:prstGeom>
        </p:spPr>
      </p:pic>
      <p:pic>
        <p:nvPicPr>
          <p:cNvPr id="32" name="Billede 31"/>
          <p:cNvPicPr>
            <a:picLocks noChangeAspect="1"/>
          </p:cNvPicPr>
          <p:nvPr userDrawn="1"/>
        </p:nvPicPr>
        <p:blipFill>
          <a:blip r:embed="rId6"/>
          <a:stretch>
            <a:fillRect/>
          </a:stretch>
        </p:blipFill>
        <p:spPr>
          <a:xfrm>
            <a:off x="2678565" y="4502402"/>
            <a:ext cx="612361" cy="197840"/>
          </a:xfrm>
          <a:prstGeom prst="rect">
            <a:avLst/>
          </a:prstGeom>
        </p:spPr>
      </p:pic>
      <p:pic>
        <p:nvPicPr>
          <p:cNvPr id="33" name="Billede 32"/>
          <p:cNvPicPr>
            <a:picLocks noChangeAspect="1"/>
          </p:cNvPicPr>
          <p:nvPr userDrawn="1"/>
        </p:nvPicPr>
        <p:blipFill>
          <a:blip r:embed="rId7"/>
          <a:stretch>
            <a:fillRect/>
          </a:stretch>
        </p:blipFill>
        <p:spPr>
          <a:xfrm>
            <a:off x="2678565" y="5546139"/>
            <a:ext cx="547241" cy="197798"/>
          </a:xfrm>
          <a:prstGeom prst="rect">
            <a:avLst/>
          </a:prstGeom>
        </p:spPr>
      </p:pic>
      <p:pic>
        <p:nvPicPr>
          <p:cNvPr id="34" name="Billede 33"/>
          <p:cNvPicPr>
            <a:picLocks noChangeAspect="1"/>
          </p:cNvPicPr>
          <p:nvPr userDrawn="1"/>
        </p:nvPicPr>
        <p:blipFill>
          <a:blip r:embed="rId8"/>
          <a:stretch>
            <a:fillRect/>
          </a:stretch>
        </p:blipFill>
        <p:spPr>
          <a:xfrm>
            <a:off x="5897741" y="3356020"/>
            <a:ext cx="359695" cy="335309"/>
          </a:xfrm>
          <a:prstGeom prst="rect">
            <a:avLst/>
          </a:prstGeom>
        </p:spPr>
      </p:pic>
      <p:sp>
        <p:nvSpPr>
          <p:cNvPr id="2" name="Date_DateCustomA" hidden="1"/>
          <p:cNvSpPr>
            <a:spLocks noGrp="1"/>
          </p:cNvSpPr>
          <p:nvPr>
            <p:ph type="dt" sz="half" idx="10"/>
          </p:nvPr>
        </p:nvSpPr>
        <p:spPr>
          <a:xfrm>
            <a:off x="410400" y="6607334"/>
            <a:ext cx="4086495" cy="180085"/>
          </a:xfrm>
        </p:spPr>
        <p:txBody>
          <a:bodyPr/>
          <a:lstStyle>
            <a:lvl1pPr>
              <a:defRPr>
                <a:solidFill>
                  <a:schemeClr val="bg1"/>
                </a:solidFill>
              </a:defRPr>
            </a:lvl1pPr>
          </a:lstStyle>
          <a:p>
            <a:r>
              <a:rPr lang="en-GB" dirty="0"/>
              <a:t>7 September 2018</a:t>
            </a:r>
          </a:p>
        </p:txBody>
      </p:sp>
      <p:sp>
        <p:nvSpPr>
          <p:cNvPr id="3" name="Pladsholder til sidefod 2" hidden="1"/>
          <p:cNvSpPr>
            <a:spLocks noGrp="1"/>
          </p:cNvSpPr>
          <p:nvPr>
            <p:ph type="ftr" sz="quarter" idx="11"/>
          </p:nvPr>
        </p:nvSpPr>
        <p:spPr/>
        <p:txBody>
          <a:bodyPr/>
          <a:lstStyle>
            <a:lvl1pPr>
              <a:defRPr>
                <a:solidFill>
                  <a:schemeClr val="bg1"/>
                </a:solidFill>
              </a:defRPr>
            </a:lvl1pPr>
          </a:lstStyle>
          <a:p>
            <a:endParaRPr lang="en-GB" dirty="0"/>
          </a:p>
        </p:txBody>
      </p:sp>
      <p:sp>
        <p:nvSpPr>
          <p:cNvPr id="4" name="Pladsholder til slidenummer 3" hidden="1"/>
          <p:cNvSpPr>
            <a:spLocks noGrp="1"/>
          </p:cNvSpPr>
          <p:nvPr>
            <p:ph type="sldNum" sz="quarter" idx="12"/>
          </p:nvPr>
        </p:nvSpPr>
        <p:spPr/>
        <p:txBody>
          <a:bodyPr/>
          <a:lstStyle>
            <a:lvl1pPr>
              <a:defRPr>
                <a:solidFill>
                  <a:schemeClr val="bg1"/>
                </a:solidFill>
              </a:defRPr>
            </a:lvl1pPr>
          </a:lstStyle>
          <a:p>
            <a:fld id="{45D37B1E-C366-494F-A587-962AD9AABC83}" type="slidenum">
              <a:rPr lang="en-GB"/>
              <a:pPr/>
              <a:t>‹#›</a:t>
            </a:fld>
            <a:endParaRPr lang="en-GB" dirty="0"/>
          </a:p>
        </p:txBody>
      </p:sp>
    </p:spTree>
    <p:extLst>
      <p:ext uri="{BB962C8B-B14F-4D97-AF65-F5344CB8AC3E}">
        <p14:creationId xmlns:p14="http://schemas.microsoft.com/office/powerpoint/2010/main" val="68958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 forside">
    <p:spTree>
      <p:nvGrpSpPr>
        <p:cNvPr id="1" name=""/>
        <p:cNvGrpSpPr/>
        <p:nvPr/>
      </p:nvGrpSpPr>
      <p:grpSpPr>
        <a:xfrm>
          <a:off x="0" y="0"/>
          <a:ext cx="0" cy="0"/>
          <a:chOff x="0" y="0"/>
          <a:chExt cx="0" cy="0"/>
        </a:xfrm>
      </p:grpSpPr>
      <p:sp>
        <p:nvSpPr>
          <p:cNvPr id="10" name="Baggrund orange"/>
          <p:cNvSpPr/>
          <p:nvPr userDrawn="1"/>
        </p:nvSpPr>
        <p:spPr>
          <a:xfrm>
            <a:off x="0" y="0"/>
            <a:ext cx="12189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a:solidFill>
            <a:schemeClr val="accent6"/>
          </a:solidFill>
        </p:spPr>
        <p:txBody>
          <a:bodyPr/>
          <a:lstStyle>
            <a:lvl1pPr>
              <a:defRPr>
                <a:solidFill>
                  <a:schemeClr val="accent6"/>
                </a:solidFill>
              </a:defRPr>
            </a:lvl1pPr>
          </a:lstStyle>
          <a:p>
            <a:fld id="{45D37B1E-C366-494F-A587-962AD9AABC83}" type="slidenum">
              <a:rPr lang="da-DK"/>
              <a:pPr/>
              <a:t>‹#›</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FCF0C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rgbClr val="FCF0C4"/>
                </a:solidFill>
              </a:defRPr>
            </a:lvl1pPr>
          </a:lstStyle>
          <a:p>
            <a:r>
              <a:rPr lang="da-DK" dirty="0"/>
              <a:t>7 September 2018</a:t>
            </a:r>
          </a:p>
        </p:txBody>
      </p:sp>
      <p:sp>
        <p:nvSpPr>
          <p:cNvPr id="5" name="OFF_institute_"/>
          <p:cNvSpPr>
            <a:spLocks noGrp="1"/>
          </p:cNvSpPr>
          <p:nvPr>
            <p:ph type="ftr" sz="quarter" idx="11"/>
          </p:nvPr>
        </p:nvSpPr>
        <p:spPr>
          <a:xfrm>
            <a:off x="410400" y="0"/>
            <a:ext cx="3340800" cy="171450"/>
          </a:xfrm>
        </p:spPr>
        <p:txBody>
          <a:bodyPr/>
          <a:lstStyle>
            <a:lvl1pPr algn="l">
              <a:lnSpc>
                <a:spcPct val="92000"/>
              </a:lnSpc>
              <a:defRPr sz="100" b="1">
                <a:solidFill>
                  <a:schemeClr val="accent6"/>
                </a:solidFill>
              </a:defRPr>
            </a:lvl1pPr>
          </a:lstStyle>
          <a:p>
            <a:r>
              <a:rPr lang="da-DK" dirty="0"/>
              <a:t>Department of History</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Department of History</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rgbClr val="FCF0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Tree>
    <p:extLst>
      <p:ext uri="{BB962C8B-B14F-4D97-AF65-F5344CB8AC3E}">
        <p14:creationId xmlns:p14="http://schemas.microsoft.com/office/powerpoint/2010/main" val="125996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ød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D05A57"/>
                </a:solidFill>
              </a:defRPr>
            </a:lvl1pPr>
          </a:lstStyle>
          <a:p>
            <a:fld id="{45D37B1E-C366-494F-A587-962AD9AABC83}" type="slidenum">
              <a:rPr lang="da-DK"/>
              <a:pPr/>
              <a:t>‹#›</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accent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4"/>
                </a:solidFill>
              </a:defRPr>
            </a:lvl1pPr>
          </a:lstStyle>
          <a:p>
            <a:r>
              <a:rPr lang="da-DK" dirty="0"/>
              <a:t>7 September 2018</a:t>
            </a:r>
          </a:p>
        </p:txBody>
      </p:sp>
      <p:sp>
        <p:nvSpPr>
          <p:cNvPr id="5" name="OFF_institute_" hidden="1"/>
          <p:cNvSpPr>
            <a:spLocks noGrp="1"/>
          </p:cNvSpPr>
          <p:nvPr>
            <p:ph type="ftr" sz="quarter" idx="11"/>
          </p:nvPr>
        </p:nvSpPr>
        <p:spPr>
          <a:xfrm>
            <a:off x="410400" y="0"/>
            <a:ext cx="3340800" cy="262890"/>
          </a:xfrm>
        </p:spPr>
        <p:txBody>
          <a:bodyPr/>
          <a:lstStyle>
            <a:lvl1pPr algn="l">
              <a:lnSpc>
                <a:spcPct val="92000"/>
              </a:lnSpc>
              <a:defRPr sz="100" b="1">
                <a:solidFill>
                  <a:schemeClr val="accent5"/>
                </a:solidFill>
              </a:defRPr>
            </a:lvl1pPr>
          </a:lstStyle>
          <a:p>
            <a:r>
              <a:rPr lang="da-DK" dirty="0"/>
              <a:t>Department of History</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Department of History</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Tree>
    <p:extLst>
      <p:ext uri="{BB962C8B-B14F-4D97-AF65-F5344CB8AC3E}">
        <p14:creationId xmlns:p14="http://schemas.microsoft.com/office/powerpoint/2010/main" val="24438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n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946037"/>
                </a:solidFill>
              </a:defRPr>
            </a:lvl1pPr>
          </a:lstStyle>
          <a:p>
            <a:fld id="{45D37B1E-C366-494F-A587-962AD9AABC83}" type="slidenum">
              <a:rPr lang="da-DK"/>
              <a:pPr/>
              <a:t>‹#›</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2"/>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2"/>
                </a:solidFill>
              </a:defRPr>
            </a:lvl1pPr>
          </a:lstStyle>
          <a:p>
            <a:r>
              <a:rPr lang="da-DK" dirty="0"/>
              <a:t>7 September 2018</a:t>
            </a:r>
          </a:p>
        </p:txBody>
      </p:sp>
      <p:sp>
        <p:nvSpPr>
          <p:cNvPr id="5" name="OFF_institute_"/>
          <p:cNvSpPr>
            <a:spLocks noGrp="1"/>
          </p:cNvSpPr>
          <p:nvPr>
            <p:ph type="ftr" sz="quarter" idx="11"/>
          </p:nvPr>
        </p:nvSpPr>
        <p:spPr>
          <a:xfrm>
            <a:off x="410400" y="0"/>
            <a:ext cx="3340800" cy="251460"/>
          </a:xfrm>
        </p:spPr>
        <p:txBody>
          <a:bodyPr/>
          <a:lstStyle>
            <a:lvl1pPr algn="l">
              <a:lnSpc>
                <a:spcPct val="92000"/>
              </a:lnSpc>
              <a:defRPr sz="100" b="1">
                <a:solidFill>
                  <a:srgbClr val="946037"/>
                </a:solidFill>
              </a:defRPr>
            </a:lvl1pPr>
          </a:lstStyle>
          <a:p>
            <a:r>
              <a:rPr lang="da-DK" dirty="0"/>
              <a:t>Department of History</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Department of History</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Tree>
    <p:extLst>
      <p:ext uri="{BB962C8B-B14F-4D97-AF65-F5344CB8AC3E}">
        <p14:creationId xmlns:p14="http://schemas.microsoft.com/office/powerpoint/2010/main" val="187310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rt forside">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tx1"/>
                </a:solidFill>
              </a:defRPr>
            </a:lvl1pPr>
          </a:lstStyle>
          <a:p>
            <a:fld id="{45D37B1E-C366-494F-A587-962AD9AABC83}" type="slidenum">
              <a:rPr lang="da-DK"/>
              <a:pPr/>
              <a:t>‹#›</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bg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7 September 2018</a:t>
            </a:r>
          </a:p>
        </p:txBody>
      </p:sp>
      <p:sp>
        <p:nvSpPr>
          <p:cNvPr id="5" name="OFF_institute_" hidden="1"/>
          <p:cNvSpPr>
            <a:spLocks noGrp="1"/>
          </p:cNvSpPr>
          <p:nvPr>
            <p:ph type="ftr" sz="quarter" idx="11"/>
          </p:nvPr>
        </p:nvSpPr>
        <p:spPr>
          <a:xfrm>
            <a:off x="410400" y="0"/>
            <a:ext cx="3340800" cy="228600"/>
          </a:xfrm>
        </p:spPr>
        <p:txBody>
          <a:bodyPr/>
          <a:lstStyle>
            <a:lvl1pPr algn="l">
              <a:lnSpc>
                <a:spcPct val="92000"/>
              </a:lnSpc>
              <a:defRPr sz="100" b="1">
                <a:solidFill>
                  <a:schemeClr val="tx1"/>
                </a:solidFill>
              </a:defRPr>
            </a:lvl1pPr>
          </a:lstStyle>
          <a:p>
            <a:r>
              <a:rPr lang="da-DK" dirty="0"/>
              <a:t>Department of History</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Department of History</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Louise Nyholm Kallestrup</a:t>
            </a:r>
          </a:p>
        </p:txBody>
      </p:sp>
    </p:spTree>
    <p:extLst>
      <p:ext uri="{BB962C8B-B14F-4D97-AF65-F5344CB8AC3E}">
        <p14:creationId xmlns:p14="http://schemas.microsoft.com/office/powerpoint/2010/main" val="325954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bg1"/>
                </a:solidFill>
              </a:defRPr>
            </a:lvl1pPr>
          </a:lstStyle>
          <a:p>
            <a:fld id="{45D37B1E-C366-494F-A587-962AD9AABC83}" type="slidenum">
              <a:rPr lang="da-DK"/>
              <a:pPr/>
              <a:t>‹#›</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1"/>
                </a:solidFill>
              </a:defRPr>
            </a:lvl1pPr>
          </a:lstStyle>
          <a:p>
            <a:r>
              <a:rPr lang="da-DK" dirty="0"/>
              <a:t>7 September 2018</a:t>
            </a:r>
          </a:p>
        </p:txBody>
      </p:sp>
      <p:sp>
        <p:nvSpPr>
          <p:cNvPr id="5" name="OFF_institute_"/>
          <p:cNvSpPr>
            <a:spLocks noGrp="1"/>
          </p:cNvSpPr>
          <p:nvPr>
            <p:ph type="ftr" sz="quarter" idx="11"/>
          </p:nvPr>
        </p:nvSpPr>
        <p:spPr>
          <a:xfrm>
            <a:off x="410400" y="0"/>
            <a:ext cx="3340800" cy="182880"/>
          </a:xfrm>
        </p:spPr>
        <p:txBody>
          <a:bodyPr/>
          <a:lstStyle>
            <a:lvl1pPr algn="l">
              <a:lnSpc>
                <a:spcPct val="92000"/>
              </a:lnSpc>
              <a:defRPr sz="100" b="1">
                <a:solidFill>
                  <a:schemeClr val="bg1"/>
                </a:solidFill>
              </a:defRPr>
            </a:lvl1pPr>
          </a:lstStyle>
          <a:p>
            <a:r>
              <a:rPr lang="da-DK" dirty="0"/>
              <a:t>Department of History</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5"/>
            <a:ext cx="1249200" cy="337048"/>
          </a:xfrm>
          <a:prstGeom prst="rect">
            <a:avLst/>
          </a:prstGeom>
        </p:spPr>
      </p:pic>
      <p:sp>
        <p:nvSpPr>
          <p:cNvPr id="11" name="USR_name"/>
          <p:cNvSpPr/>
          <p:nvPr userDrawn="1"/>
        </p:nvSpPr>
        <p:spPr>
          <a:xfrm>
            <a:off x="410400" y="6127200"/>
            <a:ext cx="3340800" cy="26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dirty="0">
                <a:solidFill>
                  <a:schemeClr val="tx1"/>
                </a:solidFill>
              </a:rPr>
              <a:t>Louise Nyholm Kallestrup</a:t>
            </a:r>
          </a:p>
        </p:txBody>
      </p:sp>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tx1"/>
                </a:solidFill>
              </a:rPr>
              <a:t>Department of History</a:t>
            </a:r>
          </a:p>
        </p:txBody>
      </p:sp>
    </p:spTree>
    <p:extLst>
      <p:ext uri="{BB962C8B-B14F-4D97-AF65-F5344CB8AC3E}">
        <p14:creationId xmlns:p14="http://schemas.microsoft.com/office/powerpoint/2010/main" val="12069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øn kapitelside">
    <p:spTree>
      <p:nvGrpSpPr>
        <p:cNvPr id="1" name=""/>
        <p:cNvGrpSpPr/>
        <p:nvPr/>
      </p:nvGrpSpPr>
      <p:grpSpPr>
        <a:xfrm>
          <a:off x="0" y="0"/>
          <a:ext cx="0" cy="0"/>
          <a:chOff x="0" y="0"/>
          <a:chExt cx="0" cy="0"/>
        </a:xfrm>
      </p:grpSpPr>
      <p:sp>
        <p:nvSpPr>
          <p:cNvPr id="7"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E5B31"/>
                </a:solidFill>
              </a:defRPr>
            </a:lvl1pPr>
          </a:lstStyle>
          <a:p>
            <a:r>
              <a:rPr lang="en-GB" dirty="0"/>
              <a:t>7 September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4E5B31"/>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E5B31"/>
                </a:solidFill>
              </a:defRPr>
            </a:lvl1pPr>
          </a:lstStyle>
          <a:p>
            <a:fld id="{45D37B1E-C366-494F-A587-962AD9AABC83}" type="slidenum">
              <a:rPr lang="en-GB"/>
              <a:pPr/>
              <a:t>‹#›</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0641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lede 9" hidden="1"/>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0266" y="1"/>
            <a:ext cx="12171734" cy="6858000"/>
          </a:xfrm>
          <a:prstGeom prst="rect">
            <a:avLst/>
          </a:prstGeom>
        </p:spPr>
      </p:pic>
      <p:pic>
        <p:nvPicPr>
          <p:cNvPr id="7" name="Billede 6" hidden="1"/>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7748" y="453600"/>
            <a:ext cx="11412000" cy="1248208"/>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406305" y="1990800"/>
            <a:ext cx="11376000" cy="38512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DateCustomA"/>
          <p:cNvSpPr>
            <a:spLocks noGrp="1"/>
          </p:cNvSpPr>
          <p:nvPr>
            <p:ph type="dt" sz="half" idx="2"/>
          </p:nvPr>
        </p:nvSpPr>
        <p:spPr>
          <a:xfrm>
            <a:off x="410400" y="6569966"/>
            <a:ext cx="3340800" cy="180085"/>
          </a:xfrm>
          <a:prstGeom prst="rect">
            <a:avLst/>
          </a:prstGeom>
        </p:spPr>
        <p:txBody>
          <a:bodyPr vert="horz" lIns="0" tIns="0" rIns="0" bIns="0" rtlCol="0" anchor="t" anchorCtr="0">
            <a:noAutofit/>
          </a:bodyPr>
          <a:lstStyle>
            <a:lvl1pPr algn="l">
              <a:defRPr sz="900" b="1">
                <a:solidFill>
                  <a:schemeClr val="tx1"/>
                </a:solidFill>
              </a:defRPr>
            </a:lvl1pPr>
          </a:lstStyle>
          <a:p>
            <a:r>
              <a:rPr lang="en-GB" dirty="0"/>
              <a:t>7 September 2018</a:t>
            </a:r>
          </a:p>
        </p:txBody>
      </p:sp>
      <p:sp>
        <p:nvSpPr>
          <p:cNvPr id="5" name="OFF_institute"/>
          <p:cNvSpPr>
            <a:spLocks noGrp="1"/>
          </p:cNvSpPr>
          <p:nvPr>
            <p:ph type="ftr" sz="quarter" idx="3"/>
          </p:nvPr>
        </p:nvSpPr>
        <p:spPr>
          <a:xfrm>
            <a:off x="6915600" y="6172958"/>
            <a:ext cx="3340800" cy="352190"/>
          </a:xfrm>
          <a:prstGeom prst="rect">
            <a:avLst/>
          </a:prstGeom>
        </p:spPr>
        <p:txBody>
          <a:bodyPr vert="horz" lIns="0" tIns="0" rIns="0" bIns="0" rtlCol="0" anchor="b" anchorCtr="0">
            <a:noAutofit/>
          </a:bodyPr>
          <a:lstStyle>
            <a:lvl1pPr algn="r">
              <a:defRPr sz="900" b="1" cap="all" baseline="0">
                <a:solidFill>
                  <a:schemeClr val="tx1"/>
                </a:solidFill>
              </a:defRPr>
            </a:lvl1pPr>
          </a:lstStyle>
          <a:p>
            <a:r>
              <a:rPr lang="en-GB" dirty="0"/>
              <a:t>Department of History</a:t>
            </a:r>
          </a:p>
        </p:txBody>
      </p:sp>
      <p:sp>
        <p:nvSpPr>
          <p:cNvPr id="6" name="Slide Number Placeholder 5"/>
          <p:cNvSpPr>
            <a:spLocks noGrp="1"/>
          </p:cNvSpPr>
          <p:nvPr>
            <p:ph type="sldNum" sz="quarter" idx="4"/>
          </p:nvPr>
        </p:nvSpPr>
        <p:spPr>
          <a:xfrm>
            <a:off x="410400" y="6393600"/>
            <a:ext cx="431400" cy="181889"/>
          </a:xfrm>
          <a:prstGeom prst="rect">
            <a:avLst/>
          </a:prstGeom>
        </p:spPr>
        <p:txBody>
          <a:bodyPr vert="horz" lIns="0" tIns="0" rIns="0" bIns="0" rtlCol="0" anchor="t" anchorCtr="0">
            <a:noAutofit/>
          </a:bodyPr>
          <a:lstStyle>
            <a:lvl1pPr algn="l">
              <a:defRPr sz="900">
                <a:solidFill>
                  <a:schemeClr val="tx1"/>
                </a:solidFill>
              </a:defRPr>
            </a:lvl1pPr>
          </a:lstStyle>
          <a:p>
            <a:fld id="{45D37B1E-C366-494F-A587-962AD9AABC83}" type="slidenum">
              <a:rPr lang="en-GB"/>
              <a:pPr/>
              <a:t>‹#›</a:t>
            </a:fld>
            <a:endParaRPr lang="en-GB" dirty="0"/>
          </a:p>
        </p:txBody>
      </p:sp>
      <p:pic>
        <p:nvPicPr>
          <p:cNvPr id="13" name="Logo sort"/>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540800" y="6172958"/>
            <a:ext cx="1249200" cy="33704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3" r:id="rId1"/>
    <p:sldLayoutId id="2147483659" r:id="rId2"/>
    <p:sldLayoutId id="2147483653" r:id="rId3"/>
    <p:sldLayoutId id="2147483673" r:id="rId4"/>
    <p:sldLayoutId id="2147483667" r:id="rId5"/>
    <p:sldLayoutId id="2147483664" r:id="rId6"/>
    <p:sldLayoutId id="2147483655" r:id="rId7"/>
    <p:sldLayoutId id="2147483649" r:id="rId8"/>
    <p:sldLayoutId id="2147483674" r:id="rId9"/>
    <p:sldLayoutId id="2147483671" r:id="rId10"/>
    <p:sldLayoutId id="2147483665" r:id="rId11"/>
    <p:sldLayoutId id="2147483656" r:id="rId12"/>
    <p:sldLayoutId id="2147483650" r:id="rId13"/>
    <p:sldLayoutId id="2147483675" r:id="rId14"/>
    <p:sldLayoutId id="2147483668" r:id="rId15"/>
    <p:sldLayoutId id="2147483660" r:id="rId16"/>
    <p:sldLayoutId id="2147483657" r:id="rId17"/>
    <p:sldLayoutId id="2147483651" r:id="rId18"/>
    <p:sldLayoutId id="2147483672" r:id="rId19"/>
    <p:sldLayoutId id="2147483661" r:id="rId20"/>
    <p:sldLayoutId id="2147483654" r:id="rId21"/>
    <p:sldLayoutId id="2147483676" r:id="rId22"/>
    <p:sldLayoutId id="2147483669" r:id="rId23"/>
    <p:sldLayoutId id="2147483666" r:id="rId24"/>
    <p:sldLayoutId id="2147483658" r:id="rId25"/>
    <p:sldLayoutId id="2147483652" r:id="rId26"/>
    <p:sldLayoutId id="2147483677" r:id="rId27"/>
    <p:sldLayoutId id="2147483670" r:id="rId28"/>
    <p:sldLayoutId id="2147483662" r:id="rId29"/>
    <p:sldLayoutId id="2147483678" r:id="rId30"/>
  </p:sldLayoutIdLst>
  <p:hf hdr="0"/>
  <p:txStyles>
    <p:titleStyle>
      <a:lvl1pPr algn="l" defTabSz="914400" rtl="0" eaLnBrk="1" latinLnBrk="0" hangingPunct="1">
        <a:lnSpc>
          <a:spcPct val="89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5"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88305" y="815096"/>
            <a:ext cx="11412000" cy="1248208"/>
          </a:xfrm>
        </p:spPr>
        <p:txBody>
          <a:bodyPr/>
          <a:lstStyle/>
          <a:p>
            <a:r>
              <a:rPr lang="da-DK" sz="2800" dirty="0"/>
              <a:t>Louise Nyholm Kallestrup, </a:t>
            </a:r>
            <a:br>
              <a:rPr lang="da-DK" sz="2800" dirty="0"/>
            </a:br>
            <a:r>
              <a:rPr lang="da-DK" sz="2800" dirty="0" err="1"/>
              <a:t>Director</a:t>
            </a:r>
            <a:r>
              <a:rPr lang="da-DK" sz="2800" dirty="0"/>
              <a:t> of Centre for Medieval and </a:t>
            </a:r>
            <a:r>
              <a:rPr lang="da-DK" sz="2800" dirty="0" err="1"/>
              <a:t>Renaissance</a:t>
            </a:r>
            <a:r>
              <a:rPr lang="da-DK" sz="2800" dirty="0"/>
              <a:t> Studies, </a:t>
            </a:r>
            <a:br>
              <a:rPr lang="da-DK" sz="2800" dirty="0"/>
            </a:br>
            <a:r>
              <a:rPr lang="da-DK" sz="2800" dirty="0" err="1"/>
              <a:t>University</a:t>
            </a:r>
            <a:r>
              <a:rPr lang="da-DK" sz="2800" dirty="0"/>
              <a:t> of Southern Denmark</a:t>
            </a:r>
            <a:br>
              <a:rPr lang="da-DK" sz="3600" dirty="0"/>
            </a:br>
            <a:endParaRPr lang="da-DK" sz="3600" dirty="0"/>
          </a:p>
        </p:txBody>
      </p:sp>
      <p:sp>
        <p:nvSpPr>
          <p:cNvPr id="9" name="Pladsholder til indhold 8">
            <a:extLst>
              <a:ext uri="{FF2B5EF4-FFF2-40B4-BE49-F238E27FC236}">
                <a16:creationId xmlns:a16="http://schemas.microsoft.com/office/drawing/2014/main" id="{FFDBCAF7-120F-D843-9EC8-6468B2B5C8EE}"/>
              </a:ext>
            </a:extLst>
          </p:cNvPr>
          <p:cNvSpPr>
            <a:spLocks noGrp="1"/>
          </p:cNvSpPr>
          <p:nvPr>
            <p:ph idx="1"/>
          </p:nvPr>
        </p:nvSpPr>
        <p:spPr>
          <a:xfrm>
            <a:off x="406305" y="1990800"/>
            <a:ext cx="11376000" cy="3478975"/>
          </a:xfrm>
        </p:spPr>
        <p:txBody>
          <a:bodyPr/>
          <a:lstStyle/>
          <a:p>
            <a:endParaRPr lang="en-US" sz="2000" dirty="0"/>
          </a:p>
          <a:p>
            <a:r>
              <a:rPr lang="en-US" sz="2000" b="1" dirty="0"/>
              <a:t>Short presentation</a:t>
            </a:r>
            <a:r>
              <a:rPr lang="en-US" sz="2000" dirty="0"/>
              <a:t>:</a:t>
            </a:r>
          </a:p>
          <a:p>
            <a:r>
              <a:rPr lang="en-US" sz="2000" dirty="0"/>
              <a:t>In some of my earlier work, I have studied the meaning of witchcraft. What were people talking about, when using the term witchcraft, and other concepts within this semantic sphere? What was the meaning – or meanings - to the ones in power, as well as the ones on trial? This was the theme of my comparison of Danish and Italian witch trials. </a:t>
            </a:r>
          </a:p>
          <a:p>
            <a:r>
              <a:rPr lang="en-US" sz="2000" dirty="0"/>
              <a:t>My sources are a broad selection of written documents. I have worked a lot on trial records, legislation, manuals, theological treatises, correspondence and devotional literature. In my current project I have added visual sources. </a:t>
            </a:r>
          </a:p>
          <a:p>
            <a:endParaRPr lang="en-US" sz="2000" dirty="0"/>
          </a:p>
          <a:p>
            <a:r>
              <a:rPr lang="en-US" sz="2000" b="1" dirty="0"/>
              <a:t>Current project (monograph)</a:t>
            </a:r>
            <a:r>
              <a:rPr lang="en-US" sz="2000" dirty="0"/>
              <a:t>: </a:t>
            </a:r>
          </a:p>
          <a:p>
            <a:r>
              <a:rPr lang="da-DK" sz="2000" dirty="0">
                <a:cs typeface="Arial Narrow"/>
              </a:rPr>
              <a:t>The Construction of </a:t>
            </a:r>
            <a:r>
              <a:rPr lang="da-DK" sz="2000" dirty="0" err="1">
                <a:cs typeface="Arial Narrow"/>
              </a:rPr>
              <a:t>Witchcraft</a:t>
            </a:r>
            <a:r>
              <a:rPr lang="da-DK" sz="2000" dirty="0">
                <a:cs typeface="Arial Narrow"/>
              </a:rPr>
              <a:t> in </a:t>
            </a:r>
            <a:r>
              <a:rPr lang="da-DK" sz="2000" dirty="0" err="1">
                <a:cs typeface="Arial Narrow"/>
              </a:rPr>
              <a:t>Early</a:t>
            </a:r>
            <a:r>
              <a:rPr lang="da-DK" sz="2000" dirty="0">
                <a:cs typeface="Arial Narrow"/>
              </a:rPr>
              <a:t> </a:t>
            </a:r>
            <a:r>
              <a:rPr lang="da-DK" sz="2000" dirty="0" err="1">
                <a:cs typeface="Arial Narrow"/>
              </a:rPr>
              <a:t>Modern</a:t>
            </a:r>
            <a:r>
              <a:rPr lang="da-DK" sz="2000" dirty="0">
                <a:cs typeface="Arial Narrow"/>
              </a:rPr>
              <a:t> Denmark. </a:t>
            </a:r>
            <a:r>
              <a:rPr lang="da-DK" sz="2000" dirty="0" err="1">
                <a:cs typeface="Arial Narrow"/>
              </a:rPr>
              <a:t>Experience</a:t>
            </a:r>
            <a:r>
              <a:rPr lang="da-DK" sz="2000" dirty="0">
                <a:cs typeface="Arial Narrow"/>
              </a:rPr>
              <a:t>, Emotions and </a:t>
            </a:r>
            <a:r>
              <a:rPr lang="da-DK" sz="2000" dirty="0" err="1">
                <a:cs typeface="Arial Narrow"/>
              </a:rPr>
              <a:t>Gender</a:t>
            </a:r>
            <a:r>
              <a:rPr lang="da-DK" sz="2000" dirty="0">
                <a:cs typeface="Arial Narrow"/>
              </a:rPr>
              <a:t> (</a:t>
            </a:r>
            <a:r>
              <a:rPr lang="da-DK" sz="2000" dirty="0" err="1">
                <a:cs typeface="Arial Narrow"/>
              </a:rPr>
              <a:t>Routledge</a:t>
            </a:r>
            <a:r>
              <a:rPr lang="da-DK" sz="2000" dirty="0">
                <a:cs typeface="Arial Narrow"/>
              </a:rPr>
              <a:t> 2022)</a:t>
            </a:r>
            <a:endParaRPr lang="en-GB" sz="2000" dirty="0"/>
          </a:p>
        </p:txBody>
      </p:sp>
      <p:sp>
        <p:nvSpPr>
          <p:cNvPr id="8" name="Pladsholder til slidenummer 7"/>
          <p:cNvSpPr>
            <a:spLocks noGrp="1"/>
          </p:cNvSpPr>
          <p:nvPr>
            <p:ph type="sldNum" sz="quarter" idx="12"/>
          </p:nvPr>
        </p:nvSpPr>
        <p:spPr/>
        <p:txBody>
          <a:bodyPr/>
          <a:lstStyle/>
          <a:p>
            <a:fld id="{45D37B1E-C366-494F-A587-962AD9AABC83}" type="slidenum">
              <a:rPr lang="da-DK"/>
              <a:pPr/>
              <a:t>1</a:t>
            </a:fld>
            <a:endParaRPr lang="da-DK" dirty="0"/>
          </a:p>
        </p:txBody>
      </p:sp>
      <p:sp>
        <p:nvSpPr>
          <p:cNvPr id="7" name="OFF_institute"/>
          <p:cNvSpPr>
            <a:spLocks noGrp="1"/>
          </p:cNvSpPr>
          <p:nvPr>
            <p:ph type="ftr" sz="quarter" idx="4294967295"/>
          </p:nvPr>
        </p:nvSpPr>
        <p:spPr>
          <a:xfrm>
            <a:off x="-1336418" y="-183017"/>
            <a:ext cx="3340100" cy="722313"/>
          </a:xfrm>
        </p:spPr>
        <p:txBody>
          <a:bodyPr/>
          <a:lstStyle/>
          <a:p>
            <a:r>
              <a:rPr lang="da-DK" dirty="0"/>
              <a:t>Department of </a:t>
            </a:r>
            <a:r>
              <a:rPr lang="da-DK" dirty="0" err="1"/>
              <a:t>History</a:t>
            </a:r>
            <a:endParaRPr lang="da-DK" dirty="0"/>
          </a:p>
        </p:txBody>
      </p:sp>
      <p:pic>
        <p:nvPicPr>
          <p:cNvPr id="10" name="Billede 9">
            <a:extLst>
              <a:ext uri="{FF2B5EF4-FFF2-40B4-BE49-F238E27FC236}">
                <a16:creationId xmlns:a16="http://schemas.microsoft.com/office/drawing/2014/main" id="{DBF14E59-2091-F141-945F-245AA8ADC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00" y="6395489"/>
            <a:ext cx="3371995" cy="180000"/>
          </a:xfrm>
          <a:prstGeom prst="rect">
            <a:avLst/>
          </a:prstGeom>
        </p:spPr>
      </p:pic>
      <p:sp>
        <p:nvSpPr>
          <p:cNvPr id="2" name="Tekstfelt 1">
            <a:extLst>
              <a:ext uri="{FF2B5EF4-FFF2-40B4-BE49-F238E27FC236}">
                <a16:creationId xmlns:a16="http://schemas.microsoft.com/office/drawing/2014/main" id="{CA7A39C3-F608-8A40-909A-A54AFE52AB24}"/>
              </a:ext>
            </a:extLst>
          </p:cNvPr>
          <p:cNvSpPr txBox="1"/>
          <p:nvPr/>
        </p:nvSpPr>
        <p:spPr>
          <a:xfrm>
            <a:off x="333632" y="2977978"/>
            <a:ext cx="65" cy="246221"/>
          </a:xfrm>
          <a:prstGeom prst="rect">
            <a:avLst/>
          </a:prstGeom>
          <a:noFill/>
        </p:spPr>
        <p:txBody>
          <a:bodyPr wrap="none" lIns="0" tIns="0" rIns="0" bIns="0" rtlCol="0">
            <a:spAutoFit/>
          </a:bodyPr>
          <a:lstStyle/>
          <a:p>
            <a:endParaRPr lang="en-GB" sz="1600" dirty="0" err="1"/>
          </a:p>
        </p:txBody>
      </p:sp>
      <p:pic>
        <p:nvPicPr>
          <p:cNvPr id="18" name="Billede 17">
            <a:extLst>
              <a:ext uri="{FF2B5EF4-FFF2-40B4-BE49-F238E27FC236}">
                <a16:creationId xmlns:a16="http://schemas.microsoft.com/office/drawing/2014/main" id="{ACA3BB1B-3A22-324B-B88B-908CE7E6F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260" y="-2299"/>
            <a:ext cx="1611740" cy="1468120"/>
          </a:xfrm>
          <a:prstGeom prst="rect">
            <a:avLst/>
          </a:prstGeom>
        </p:spPr>
      </p:pic>
    </p:spTree>
    <p:custDataLst>
      <p:tags r:id="rId1"/>
    </p:custDataLst>
    <p:extLst>
      <p:ext uri="{BB962C8B-B14F-4D97-AF65-F5344CB8AC3E}">
        <p14:creationId xmlns:p14="http://schemas.microsoft.com/office/powerpoint/2010/main" val="421666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093DA-E45D-104B-A866-0738EBF33C17}"/>
              </a:ext>
            </a:extLst>
          </p:cNvPr>
          <p:cNvSpPr>
            <a:spLocks noGrp="1"/>
          </p:cNvSpPr>
          <p:nvPr>
            <p:ph type="title"/>
          </p:nvPr>
        </p:nvSpPr>
        <p:spPr>
          <a:xfrm>
            <a:off x="377749" y="453600"/>
            <a:ext cx="5360156" cy="1248208"/>
          </a:xfrm>
        </p:spPr>
        <p:txBody>
          <a:bodyPr anchor="t">
            <a:normAutofit/>
          </a:bodyPr>
          <a:lstStyle/>
          <a:p>
            <a:r>
              <a:rPr lang="da-DK" sz="2300" dirty="0"/>
              <a:t>The Construction of </a:t>
            </a:r>
            <a:r>
              <a:rPr lang="da-DK" sz="2300" dirty="0" err="1"/>
              <a:t>Witchcraft</a:t>
            </a:r>
            <a:r>
              <a:rPr lang="da-DK" sz="2300" dirty="0"/>
              <a:t> in </a:t>
            </a:r>
            <a:r>
              <a:rPr lang="da-DK" sz="2300" dirty="0" err="1"/>
              <a:t>Early</a:t>
            </a:r>
            <a:r>
              <a:rPr lang="da-DK" sz="2300" dirty="0"/>
              <a:t> </a:t>
            </a:r>
            <a:r>
              <a:rPr lang="da-DK" sz="2300" dirty="0" err="1"/>
              <a:t>Modern</a:t>
            </a:r>
            <a:r>
              <a:rPr lang="da-DK" sz="2300" dirty="0"/>
              <a:t> Denmark. </a:t>
            </a:r>
            <a:br>
              <a:rPr lang="da-DK" sz="2300" dirty="0"/>
            </a:br>
            <a:r>
              <a:rPr lang="da-DK" sz="2300" dirty="0" err="1"/>
              <a:t>Experience</a:t>
            </a:r>
            <a:r>
              <a:rPr lang="da-DK" sz="2300" dirty="0"/>
              <a:t>, Emotions and </a:t>
            </a:r>
            <a:r>
              <a:rPr lang="da-DK" sz="2300" dirty="0" err="1"/>
              <a:t>Gender</a:t>
            </a:r>
            <a:endParaRPr lang="en-GB" sz="2300" dirty="0"/>
          </a:p>
        </p:txBody>
      </p:sp>
      <p:pic>
        <p:nvPicPr>
          <p:cNvPr id="7" name="Billede 6">
            <a:extLst>
              <a:ext uri="{FF2B5EF4-FFF2-40B4-BE49-F238E27FC236}">
                <a16:creationId xmlns:a16="http://schemas.microsoft.com/office/drawing/2014/main" id="{8DAF153E-B69B-0249-84A2-B2003088684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30" t="46138" r="53807" b="10601"/>
          <a:stretch/>
        </p:blipFill>
        <p:spPr>
          <a:xfrm>
            <a:off x="877467" y="1989138"/>
            <a:ext cx="4389274" cy="3852862"/>
          </a:xfrm>
          <a:prstGeom prst="rect">
            <a:avLst/>
          </a:prstGeom>
          <a:noFill/>
        </p:spPr>
      </p:pic>
      <p:sp>
        <p:nvSpPr>
          <p:cNvPr id="3" name="Pladsholder til indhold 2">
            <a:extLst>
              <a:ext uri="{FF2B5EF4-FFF2-40B4-BE49-F238E27FC236}">
                <a16:creationId xmlns:a16="http://schemas.microsoft.com/office/drawing/2014/main" id="{807B8D11-3417-8042-8C24-69AF1A5281DF}"/>
              </a:ext>
            </a:extLst>
          </p:cNvPr>
          <p:cNvSpPr>
            <a:spLocks noGrp="1"/>
          </p:cNvSpPr>
          <p:nvPr>
            <p:ph type="body" sz="quarter" idx="19"/>
          </p:nvPr>
        </p:nvSpPr>
        <p:spPr>
          <a:xfrm>
            <a:off x="6096000" y="0"/>
            <a:ext cx="6096000" cy="6769855"/>
          </a:xfrm>
        </p:spPr>
        <p:txBody>
          <a:bodyPr>
            <a:normAutofit fontScale="62500" lnSpcReduction="20000"/>
          </a:bodyPr>
          <a:lstStyle/>
          <a:p>
            <a:pPr>
              <a:lnSpc>
                <a:spcPct val="132000"/>
              </a:lnSpc>
            </a:pPr>
            <a:r>
              <a:rPr lang="en-GB" sz="2500" dirty="0"/>
              <a:t>How witchcraft went from being prohibited by the law (and Bible) to a top priority to Danish powerholders to legislate against (1617)? </a:t>
            </a:r>
          </a:p>
          <a:p>
            <a:endParaRPr lang="en-GB" dirty="0"/>
          </a:p>
          <a:p>
            <a:pPr>
              <a:lnSpc>
                <a:spcPct val="132000"/>
              </a:lnSpc>
            </a:pPr>
            <a:r>
              <a:rPr lang="en-GB" dirty="0"/>
              <a:t>Argument: Construction through a fusion of </a:t>
            </a:r>
          </a:p>
          <a:p>
            <a:pPr>
              <a:lnSpc>
                <a:spcPct val="132000"/>
              </a:lnSpc>
            </a:pPr>
            <a:r>
              <a:rPr lang="en-GB" sz="1900" dirty="0"/>
              <a:t>1. Evangelical reformers’ Apocalyptic worldview</a:t>
            </a:r>
          </a:p>
          <a:p>
            <a:pPr>
              <a:lnSpc>
                <a:spcPct val="132000"/>
              </a:lnSpc>
            </a:pPr>
            <a:r>
              <a:rPr lang="en-GB" sz="1900" dirty="0"/>
              <a:t>2. Changes in what make a good Christian woman and the clash with traditions in folklore of (strong) evil women. </a:t>
            </a:r>
          </a:p>
          <a:p>
            <a:pPr>
              <a:lnSpc>
                <a:spcPct val="132000"/>
              </a:lnSpc>
            </a:pPr>
            <a:r>
              <a:rPr lang="en-GB" sz="1900" dirty="0"/>
              <a:t>3. The agency of certain crucial powerholders. Especially the king and his inner circle.</a:t>
            </a:r>
          </a:p>
          <a:p>
            <a:endParaRPr lang="en-GB" sz="1900" dirty="0"/>
          </a:p>
          <a:p>
            <a:r>
              <a:rPr lang="en-GB" sz="2300" dirty="0"/>
              <a:t>Beliefs in witchcraft as epitome of lived religion</a:t>
            </a:r>
          </a:p>
          <a:p>
            <a:r>
              <a:rPr lang="en-GB" sz="2300" dirty="0"/>
              <a:t>Religious and secular worlds knit together</a:t>
            </a:r>
          </a:p>
          <a:p>
            <a:endParaRPr lang="en-GB" sz="2300" dirty="0"/>
          </a:p>
          <a:p>
            <a:pPr lvl="1"/>
            <a:endParaRPr lang="en-GB" sz="1200" dirty="0"/>
          </a:p>
        </p:txBody>
      </p:sp>
      <p:sp>
        <p:nvSpPr>
          <p:cNvPr id="19" name="Text Placeholder 4">
            <a:extLst>
              <a:ext uri="{FF2B5EF4-FFF2-40B4-BE49-F238E27FC236}">
                <a16:creationId xmlns:a16="http://schemas.microsoft.com/office/drawing/2014/main" id="{99B4F830-7D01-4933-85B6-6B209549CE9C}"/>
              </a:ext>
            </a:extLst>
          </p:cNvPr>
          <p:cNvSpPr>
            <a:spLocks noGrp="1"/>
          </p:cNvSpPr>
          <p:nvPr>
            <p:ph type="body" sz="quarter" idx="20"/>
          </p:nvPr>
        </p:nvSpPr>
        <p:spPr>
          <a:xfrm>
            <a:off x="6449239" y="452058"/>
            <a:ext cx="5331598" cy="521079"/>
          </a:xfrm>
        </p:spPr>
        <p:txBody>
          <a:bodyPr/>
          <a:lstStyle/>
          <a:p>
            <a:endParaRPr lang="en-US"/>
          </a:p>
        </p:txBody>
      </p:sp>
      <p:sp>
        <p:nvSpPr>
          <p:cNvPr id="20" name="Footer Placeholder 6">
            <a:extLst>
              <a:ext uri="{FF2B5EF4-FFF2-40B4-BE49-F238E27FC236}">
                <a16:creationId xmlns:a16="http://schemas.microsoft.com/office/drawing/2014/main" id="{FE69F24F-914D-47EC-B21D-15976A2920B6}"/>
              </a:ext>
            </a:extLst>
          </p:cNvPr>
          <p:cNvSpPr>
            <a:spLocks noGrp="1"/>
          </p:cNvSpPr>
          <p:nvPr>
            <p:ph type="ftr" sz="quarter" idx="16"/>
          </p:nvPr>
        </p:nvSpPr>
        <p:spPr>
          <a:xfrm>
            <a:off x="6915600" y="6172958"/>
            <a:ext cx="3340800" cy="352190"/>
          </a:xfrm>
        </p:spPr>
        <p:txBody>
          <a:bodyPr/>
          <a:lstStyle/>
          <a:p>
            <a:pPr>
              <a:spcAft>
                <a:spcPts val="600"/>
              </a:spcAft>
            </a:pPr>
            <a:r>
              <a:rPr lang="en-GB"/>
              <a:t>Department of History</a:t>
            </a:r>
          </a:p>
        </p:txBody>
      </p:sp>
      <p:sp>
        <p:nvSpPr>
          <p:cNvPr id="5" name="Pladsholder til slidenummer 4">
            <a:extLst>
              <a:ext uri="{FF2B5EF4-FFF2-40B4-BE49-F238E27FC236}">
                <a16:creationId xmlns:a16="http://schemas.microsoft.com/office/drawing/2014/main" id="{47CD2452-427C-2C47-958E-8BAFD64B115D}"/>
              </a:ext>
            </a:extLst>
          </p:cNvPr>
          <p:cNvSpPr>
            <a:spLocks noGrp="1"/>
          </p:cNvSpPr>
          <p:nvPr>
            <p:ph type="sldNum" sz="quarter" idx="17"/>
          </p:nvPr>
        </p:nvSpPr>
        <p:spPr>
          <a:xfrm>
            <a:off x="410400" y="6393600"/>
            <a:ext cx="431400" cy="181889"/>
          </a:xfrm>
        </p:spPr>
        <p:txBody>
          <a:bodyPr anchor="t">
            <a:normAutofit/>
          </a:bodyPr>
          <a:lstStyle/>
          <a:p>
            <a:pPr>
              <a:spcAft>
                <a:spcPts val="600"/>
              </a:spcAft>
            </a:pPr>
            <a:fld id="{45D37B1E-C366-494F-A587-962AD9AABC83}" type="slidenum">
              <a:rPr lang="en-GB" smtClean="0"/>
              <a:pPr>
                <a:spcAft>
                  <a:spcPts val="600"/>
                </a:spcAft>
              </a:pPr>
              <a:t>2</a:t>
            </a:fld>
            <a:endParaRPr lang="en-GB"/>
          </a:p>
        </p:txBody>
      </p:sp>
      <p:sp>
        <p:nvSpPr>
          <p:cNvPr id="21" name="Text Placeholder 8">
            <a:extLst>
              <a:ext uri="{FF2B5EF4-FFF2-40B4-BE49-F238E27FC236}">
                <a16:creationId xmlns:a16="http://schemas.microsoft.com/office/drawing/2014/main" id="{E8025C94-4AAC-4C13-A502-894846484F6D}"/>
              </a:ext>
            </a:extLst>
          </p:cNvPr>
          <p:cNvSpPr>
            <a:spLocks noGrp="1"/>
          </p:cNvSpPr>
          <p:nvPr>
            <p:ph type="body" sz="quarter" idx="14"/>
          </p:nvPr>
        </p:nvSpPr>
        <p:spPr>
          <a:xfrm>
            <a:off x="10540800" y="6174000"/>
            <a:ext cx="1249200" cy="338400"/>
          </a:xfrm>
        </p:spPr>
        <p:txBody>
          <a:bodyPr/>
          <a:lstStyle/>
          <a:p>
            <a:endParaRPr lang="en-US"/>
          </a:p>
        </p:txBody>
      </p:sp>
      <p:pic>
        <p:nvPicPr>
          <p:cNvPr id="8" name="Pladsholder til indhold 7">
            <a:extLst>
              <a:ext uri="{FF2B5EF4-FFF2-40B4-BE49-F238E27FC236}">
                <a16:creationId xmlns:a16="http://schemas.microsoft.com/office/drawing/2014/main" id="{8224F315-6460-9543-8907-F81CFC0A5F74}"/>
              </a:ext>
            </a:extLst>
          </p:cNvPr>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676386" y="6376082"/>
            <a:ext cx="2792514" cy="149066"/>
          </a:xfrm>
          <a:prstGeom prst="rect">
            <a:avLst/>
          </a:prstGeom>
          <a:noFill/>
        </p:spPr>
      </p:pic>
      <p:sp>
        <p:nvSpPr>
          <p:cNvPr id="4" name="Pladsholder til dato 3" hidden="1">
            <a:extLst>
              <a:ext uri="{FF2B5EF4-FFF2-40B4-BE49-F238E27FC236}">
                <a16:creationId xmlns:a16="http://schemas.microsoft.com/office/drawing/2014/main" id="{DFD9FCDD-2435-CD4C-81D8-6BF45F7A9EB8}"/>
              </a:ext>
            </a:extLst>
          </p:cNvPr>
          <p:cNvSpPr>
            <a:spLocks noGrp="1"/>
          </p:cNvSpPr>
          <p:nvPr>
            <p:ph type="dt" sz="half" idx="4294967295"/>
          </p:nvPr>
        </p:nvSpPr>
        <p:spPr>
          <a:xfrm>
            <a:off x="410400" y="6653831"/>
            <a:ext cx="4086495" cy="180085"/>
          </a:xfrm>
        </p:spPr>
        <p:txBody>
          <a:bodyPr/>
          <a:lstStyle/>
          <a:p>
            <a:pPr>
              <a:spcAft>
                <a:spcPts val="600"/>
              </a:spcAft>
            </a:pPr>
            <a:r>
              <a:rPr lang="en-GB"/>
              <a:t>7 September 2018</a:t>
            </a:r>
          </a:p>
        </p:txBody>
      </p:sp>
    </p:spTree>
    <p:extLst>
      <p:ext uri="{BB962C8B-B14F-4D97-AF65-F5344CB8AC3E}">
        <p14:creationId xmlns:p14="http://schemas.microsoft.com/office/powerpoint/2010/main" val="59148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SR_Name"/>
          <p:cNvSpPr>
            <a:spLocks noGrp="1"/>
          </p:cNvSpPr>
          <p:nvPr>
            <p:ph idx="1"/>
          </p:nvPr>
        </p:nvSpPr>
        <p:spPr>
          <a:xfrm>
            <a:off x="256676" y="346991"/>
            <a:ext cx="11376000" cy="3851200"/>
          </a:xfrm>
        </p:spPr>
        <p:txBody>
          <a:bodyPr/>
          <a:lstStyle/>
          <a:p>
            <a:r>
              <a:rPr lang="en-GB" dirty="0"/>
              <a:t>Starting point: A bewitched bridal journey. Princess Anna travelling towards Scotland. 13 people executed in </a:t>
            </a:r>
            <a:r>
              <a:rPr lang="en-GB" dirty="0" err="1"/>
              <a:t>Cph</a:t>
            </a:r>
            <a:r>
              <a:rPr lang="en-GB" dirty="0"/>
              <a:t> in 1590</a:t>
            </a:r>
          </a:p>
          <a:p>
            <a:r>
              <a:rPr lang="en-GB" sz="1800" dirty="0"/>
              <a:t>The trials took place in age, where the Lutheran-Evangelical messages of the imminent Second coming and the need for penitence became still more frequent. The young king came to the throne in this religious climate and interpreting experiences accordingly. Several of the men travelling along with the bridal company would join the King in his future expedition to the far North of the kingdom, where he encountered the vicious and dangerous Sami witchcraft, and on his first travel to England. In the 1610s, when the issuing of disciplinary laws became still more frequent, it was their sons and sons in law whom had become the prominent figures in the King’s council and in other powerful offices. It was their ideas and their experiences of witchcraft which contributed to construct witchcraft as a high priority offence to eradicate</a:t>
            </a:r>
            <a:r>
              <a:rPr lang="da-DK" sz="1800" dirty="0"/>
              <a:t>.</a:t>
            </a:r>
          </a:p>
        </p:txBody>
      </p:sp>
      <p:sp>
        <p:nvSpPr>
          <p:cNvPr id="8" name="Pladsholder til slidenummer 7"/>
          <p:cNvSpPr>
            <a:spLocks noGrp="1"/>
          </p:cNvSpPr>
          <p:nvPr>
            <p:ph type="sldNum" sz="quarter" idx="12"/>
          </p:nvPr>
        </p:nvSpPr>
        <p:spPr/>
        <p:txBody>
          <a:bodyPr/>
          <a:lstStyle/>
          <a:p>
            <a:fld id="{45D37B1E-C366-494F-A587-962AD9AABC83}" type="slidenum">
              <a:rPr lang="da-DK"/>
              <a:pPr/>
              <a:t>3</a:t>
            </a:fld>
            <a:endParaRPr lang="da-DK" dirty="0"/>
          </a:p>
        </p:txBody>
      </p:sp>
      <p:pic>
        <p:nvPicPr>
          <p:cNvPr id="12" name="Billede 11">
            <a:extLst>
              <a:ext uri="{FF2B5EF4-FFF2-40B4-BE49-F238E27FC236}">
                <a16:creationId xmlns:a16="http://schemas.microsoft.com/office/drawing/2014/main" id="{FDFD911E-38DE-BD44-8AF5-E29B3146F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74" y="3505786"/>
            <a:ext cx="2121039" cy="2885767"/>
          </a:xfrm>
          <a:prstGeom prst="rect">
            <a:avLst/>
          </a:prstGeom>
        </p:spPr>
      </p:pic>
      <p:pic>
        <p:nvPicPr>
          <p:cNvPr id="13" name="Billede 12">
            <a:extLst>
              <a:ext uri="{FF2B5EF4-FFF2-40B4-BE49-F238E27FC236}">
                <a16:creationId xmlns:a16="http://schemas.microsoft.com/office/drawing/2014/main" id="{EC3EEA3A-0A2C-3742-8272-A7AAAA368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3799" y="3135098"/>
            <a:ext cx="2236190" cy="2800185"/>
          </a:xfrm>
          <a:prstGeom prst="rect">
            <a:avLst/>
          </a:prstGeom>
        </p:spPr>
      </p:pic>
      <p:pic>
        <p:nvPicPr>
          <p:cNvPr id="14" name="Billede 13">
            <a:extLst>
              <a:ext uri="{FF2B5EF4-FFF2-40B4-BE49-F238E27FC236}">
                <a16:creationId xmlns:a16="http://schemas.microsoft.com/office/drawing/2014/main" id="{D8446CFF-A563-E44F-B287-7941B8B209C1}"/>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256676" y="3113075"/>
            <a:ext cx="2236190" cy="2982268"/>
          </a:xfrm>
          <a:prstGeom prst="rect">
            <a:avLst/>
          </a:prstGeom>
        </p:spPr>
      </p:pic>
      <p:sp>
        <p:nvSpPr>
          <p:cNvPr id="9" name="Tekstfelt 8">
            <a:extLst>
              <a:ext uri="{FF2B5EF4-FFF2-40B4-BE49-F238E27FC236}">
                <a16:creationId xmlns:a16="http://schemas.microsoft.com/office/drawing/2014/main" id="{EA1A633E-01E4-9E43-B031-BCAE0EBCD08E}"/>
              </a:ext>
            </a:extLst>
          </p:cNvPr>
          <p:cNvSpPr txBox="1"/>
          <p:nvPr/>
        </p:nvSpPr>
        <p:spPr>
          <a:xfrm>
            <a:off x="5803799" y="5926684"/>
            <a:ext cx="2121039" cy="553998"/>
          </a:xfrm>
          <a:prstGeom prst="rect">
            <a:avLst/>
          </a:prstGeom>
          <a:noFill/>
        </p:spPr>
        <p:txBody>
          <a:bodyPr wrap="square" lIns="0" tIns="0" rIns="0" bIns="0" rtlCol="0">
            <a:spAutoFit/>
          </a:bodyPr>
          <a:lstStyle/>
          <a:p>
            <a:r>
              <a:rPr lang="en-GB" sz="1200" dirty="0"/>
              <a:t>The king’s amulet for protection against misfortunes and witchcraft </a:t>
            </a:r>
          </a:p>
        </p:txBody>
      </p:sp>
      <p:sp>
        <p:nvSpPr>
          <p:cNvPr id="18" name="Tekstfelt 17">
            <a:extLst>
              <a:ext uri="{FF2B5EF4-FFF2-40B4-BE49-F238E27FC236}">
                <a16:creationId xmlns:a16="http://schemas.microsoft.com/office/drawing/2014/main" id="{85FAB4FD-B635-C148-8F65-784D0AB2EE6D}"/>
              </a:ext>
            </a:extLst>
          </p:cNvPr>
          <p:cNvSpPr txBox="1"/>
          <p:nvPr/>
        </p:nvSpPr>
        <p:spPr>
          <a:xfrm>
            <a:off x="3038274" y="6418676"/>
            <a:ext cx="1579087" cy="184666"/>
          </a:xfrm>
          <a:prstGeom prst="rect">
            <a:avLst/>
          </a:prstGeom>
          <a:noFill/>
        </p:spPr>
        <p:txBody>
          <a:bodyPr wrap="none" lIns="0" tIns="0" rIns="0" bIns="0" rtlCol="0">
            <a:spAutoFit/>
          </a:bodyPr>
          <a:lstStyle/>
          <a:p>
            <a:r>
              <a:rPr lang="en-GB" sz="1200" dirty="0"/>
              <a:t>Christian IV, c. 1611-16</a:t>
            </a:r>
          </a:p>
        </p:txBody>
      </p:sp>
      <p:pic>
        <p:nvPicPr>
          <p:cNvPr id="15" name="Pladsholder til indhold 3" descr="Et_af_Christian_4_s_orlogsskibe__s116.jpg">
            <a:extLst>
              <a:ext uri="{FF2B5EF4-FFF2-40B4-BE49-F238E27FC236}">
                <a16:creationId xmlns:a16="http://schemas.microsoft.com/office/drawing/2014/main" id="{1F556B0D-AAC6-CC46-BB76-98DA49A49247}"/>
              </a:ext>
            </a:extLst>
          </p:cNvPr>
          <p:cNvPicPr>
            <a:picLocks noChangeAspect="1"/>
          </p:cNvPicPr>
          <p:nvPr/>
        </p:nvPicPr>
        <p:blipFill>
          <a:blip r:embed="rId8" cstate="print">
            <a:extLst>
              <a:ext uri="{28A0092B-C50C-407E-A947-70E740481C1C}">
                <a14:useLocalDpi xmlns:a14="http://schemas.microsoft.com/office/drawing/2010/main" val="0"/>
              </a:ext>
            </a:extLst>
          </a:blip>
          <a:srcRect l="-23539" r="-23539"/>
          <a:stretch>
            <a:fillRect/>
          </a:stretch>
        </p:blipFill>
        <p:spPr>
          <a:xfrm>
            <a:off x="7746228" y="3135097"/>
            <a:ext cx="5258572" cy="2763551"/>
          </a:xfrm>
          <a:prstGeom prst="rect">
            <a:avLst/>
          </a:prstGeom>
          <a:ln>
            <a:noFill/>
          </a:ln>
          <a:effectLst/>
        </p:spPr>
      </p:pic>
      <p:sp>
        <p:nvSpPr>
          <p:cNvPr id="19" name="Tekstfelt 18">
            <a:extLst>
              <a:ext uri="{FF2B5EF4-FFF2-40B4-BE49-F238E27FC236}">
                <a16:creationId xmlns:a16="http://schemas.microsoft.com/office/drawing/2014/main" id="{F9C3631B-2228-A74C-9FC2-F298156D5774}"/>
              </a:ext>
            </a:extLst>
          </p:cNvPr>
          <p:cNvSpPr txBox="1"/>
          <p:nvPr/>
        </p:nvSpPr>
        <p:spPr>
          <a:xfrm>
            <a:off x="256676" y="6203683"/>
            <a:ext cx="2236190" cy="553998"/>
          </a:xfrm>
          <a:prstGeom prst="rect">
            <a:avLst/>
          </a:prstGeom>
          <a:noFill/>
        </p:spPr>
        <p:txBody>
          <a:bodyPr wrap="none" lIns="0" tIns="0" rIns="0" bIns="0" rtlCol="0">
            <a:spAutoFit/>
          </a:bodyPr>
          <a:lstStyle/>
          <a:p>
            <a:r>
              <a:rPr lang="en-GB" sz="1200" dirty="0"/>
              <a:t>Hell. Scenery from church mural </a:t>
            </a:r>
          </a:p>
          <a:p>
            <a:r>
              <a:rPr lang="en-GB" sz="1200" dirty="0"/>
              <a:t>depicting the Second Coming. </a:t>
            </a:r>
          </a:p>
          <a:p>
            <a:r>
              <a:rPr lang="en-GB" sz="1200" dirty="0"/>
              <a:t>Parish church of </a:t>
            </a:r>
            <a:r>
              <a:rPr lang="en-GB" sz="1200" dirty="0" err="1"/>
              <a:t>Holbøl</a:t>
            </a:r>
            <a:endParaRPr lang="en-GB" sz="1200" dirty="0"/>
          </a:p>
        </p:txBody>
      </p:sp>
      <p:sp>
        <p:nvSpPr>
          <p:cNvPr id="22" name="Tekstfelt 21">
            <a:extLst>
              <a:ext uri="{FF2B5EF4-FFF2-40B4-BE49-F238E27FC236}">
                <a16:creationId xmlns:a16="http://schemas.microsoft.com/office/drawing/2014/main" id="{44F60090-1BEE-1B4E-9699-D03DBD80BACF}"/>
              </a:ext>
            </a:extLst>
          </p:cNvPr>
          <p:cNvSpPr txBox="1"/>
          <p:nvPr/>
        </p:nvSpPr>
        <p:spPr>
          <a:xfrm>
            <a:off x="10274300" y="5898649"/>
            <a:ext cx="1807033" cy="184666"/>
          </a:xfrm>
          <a:prstGeom prst="rect">
            <a:avLst/>
          </a:prstGeom>
          <a:noFill/>
        </p:spPr>
        <p:txBody>
          <a:bodyPr wrap="none" lIns="0" tIns="0" rIns="0" bIns="0" rtlCol="0">
            <a:spAutoFit/>
          </a:bodyPr>
          <a:lstStyle/>
          <a:p>
            <a:r>
              <a:rPr lang="en-GB" sz="1200" dirty="0"/>
              <a:t>One of Christian IV’s ships</a:t>
            </a:r>
          </a:p>
        </p:txBody>
      </p:sp>
    </p:spTree>
    <p:custDataLst>
      <p:tags r:id="rId1"/>
    </p:custDataLst>
    <p:extLst>
      <p:ext uri="{BB962C8B-B14F-4D97-AF65-F5344CB8AC3E}">
        <p14:creationId xmlns:p14="http://schemas.microsoft.com/office/powerpoint/2010/main" val="273413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9"/>
          <p:cNvSpPr>
            <a:spLocks noGrp="1"/>
          </p:cNvSpPr>
          <p:nvPr>
            <p:ph idx="1"/>
          </p:nvPr>
        </p:nvSpPr>
        <p:spPr/>
        <p:txBody>
          <a:bodyPr/>
          <a:lstStyle/>
          <a:p>
            <a:r>
              <a:rPr lang="da-DK" dirty="0">
                <a:sym typeface="Wingdings" pitchFamily="2" charset="2"/>
              </a:rPr>
              <a:t> </a:t>
            </a:r>
            <a:endParaRPr lang="da-DK" dirty="0"/>
          </a:p>
          <a:p>
            <a:endParaRPr lang="da-DK" dirty="0"/>
          </a:p>
          <a:p>
            <a:endParaRPr lang="da-DK" dirty="0"/>
          </a:p>
        </p:txBody>
      </p:sp>
      <p:sp>
        <p:nvSpPr>
          <p:cNvPr id="8" name="Pladsholder til slidenummer 7"/>
          <p:cNvSpPr>
            <a:spLocks noGrp="1"/>
          </p:cNvSpPr>
          <p:nvPr>
            <p:ph type="sldNum" sz="quarter" idx="12"/>
          </p:nvPr>
        </p:nvSpPr>
        <p:spPr/>
        <p:txBody>
          <a:bodyPr/>
          <a:lstStyle/>
          <a:p>
            <a:fld id="{45D37B1E-C366-494F-A587-962AD9AABC83}" type="slidenum">
              <a:rPr lang="da-DK" smtClean="0"/>
              <a:pPr/>
              <a:t>4</a:t>
            </a:fld>
            <a:endParaRPr lang="da-DK" dirty="0"/>
          </a:p>
        </p:txBody>
      </p:sp>
      <p:pic>
        <p:nvPicPr>
          <p:cNvPr id="5" name="Billede 4">
            <a:extLst>
              <a:ext uri="{FF2B5EF4-FFF2-40B4-BE49-F238E27FC236}">
                <a16:creationId xmlns:a16="http://schemas.microsoft.com/office/drawing/2014/main" id="{8AC3041E-E373-B341-B161-188A9974EC4F}"/>
              </a:ext>
            </a:extLst>
          </p:cNvPr>
          <p:cNvPicPr>
            <a:picLocks noChangeAspect="1"/>
          </p:cNvPicPr>
          <p:nvPr/>
        </p:nvPicPr>
        <p:blipFill rotWithShape="1">
          <a:blip r:embed="rId4">
            <a:extLst>
              <a:ext uri="{28A0092B-C50C-407E-A947-70E740481C1C}">
                <a14:useLocalDpi xmlns:a14="http://schemas.microsoft.com/office/drawing/2010/main" val="0"/>
              </a:ext>
            </a:extLst>
          </a:blip>
          <a:srcRect t="16633" r="-188"/>
          <a:stretch/>
        </p:blipFill>
        <p:spPr>
          <a:xfrm>
            <a:off x="626100" y="538065"/>
            <a:ext cx="9916886" cy="6037942"/>
          </a:xfrm>
          <a:prstGeom prst="rect">
            <a:avLst/>
          </a:prstGeom>
        </p:spPr>
      </p:pic>
      <p:sp>
        <p:nvSpPr>
          <p:cNvPr id="2" name="Tekstfelt 1">
            <a:extLst>
              <a:ext uri="{FF2B5EF4-FFF2-40B4-BE49-F238E27FC236}">
                <a16:creationId xmlns:a16="http://schemas.microsoft.com/office/drawing/2014/main" id="{837E936E-5D31-AD4A-A483-B832C3E962B0}"/>
              </a:ext>
            </a:extLst>
          </p:cNvPr>
          <p:cNvSpPr txBox="1"/>
          <p:nvPr/>
        </p:nvSpPr>
        <p:spPr>
          <a:xfrm>
            <a:off x="626100" y="537547"/>
            <a:ext cx="6181244" cy="276999"/>
          </a:xfrm>
          <a:prstGeom prst="rect">
            <a:avLst/>
          </a:prstGeom>
          <a:noFill/>
        </p:spPr>
        <p:txBody>
          <a:bodyPr wrap="none" lIns="0" tIns="0" rIns="0" bIns="0" rtlCol="0">
            <a:spAutoFit/>
          </a:bodyPr>
          <a:lstStyle/>
          <a:p>
            <a:r>
              <a:rPr lang="en-GB" dirty="0"/>
              <a:t>Witch trials in Denmark (Jutland), Witchcraft Act issued 1617</a:t>
            </a:r>
          </a:p>
        </p:txBody>
      </p:sp>
      <p:sp>
        <p:nvSpPr>
          <p:cNvPr id="3" name="Tekstfelt 2">
            <a:extLst>
              <a:ext uri="{FF2B5EF4-FFF2-40B4-BE49-F238E27FC236}">
                <a16:creationId xmlns:a16="http://schemas.microsoft.com/office/drawing/2014/main" id="{87BA2413-2947-A942-9748-FE1FD7B7B095}"/>
              </a:ext>
            </a:extLst>
          </p:cNvPr>
          <p:cNvSpPr txBox="1"/>
          <p:nvPr/>
        </p:nvSpPr>
        <p:spPr>
          <a:xfrm>
            <a:off x="626100" y="831334"/>
            <a:ext cx="2677015" cy="184666"/>
          </a:xfrm>
          <a:prstGeom prst="rect">
            <a:avLst/>
          </a:prstGeom>
          <a:noFill/>
        </p:spPr>
        <p:txBody>
          <a:bodyPr wrap="none" lIns="0" tIns="0" rIns="0" bIns="0" rtlCol="0">
            <a:spAutoFit/>
          </a:bodyPr>
          <a:lstStyle/>
          <a:p>
            <a:r>
              <a:rPr lang="en-GB" sz="1200" i="1" dirty="0"/>
              <a:t>Source: Jens Christian Johansen, 1991</a:t>
            </a:r>
          </a:p>
        </p:txBody>
      </p:sp>
    </p:spTree>
    <p:custDataLst>
      <p:tags r:id="rId1"/>
    </p:custDataLst>
    <p:extLst>
      <p:ext uri="{BB962C8B-B14F-4D97-AF65-F5344CB8AC3E}">
        <p14:creationId xmlns:p14="http://schemas.microsoft.com/office/powerpoint/2010/main" val="1804716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091273246801131"/>
</p:tagLst>
</file>

<file path=ppt/tags/tag2.xml><?xml version="1.0" encoding="utf-8"?>
<p:tagLst xmlns:a="http://schemas.openxmlformats.org/drawingml/2006/main" xmlns:r="http://schemas.openxmlformats.org/officeDocument/2006/relationships" xmlns:p="http://schemas.openxmlformats.org/presentationml/2006/main">
  <p:tag name="TEMPLAFYSLIDEID" val="636091273246801131"/>
</p:tagLst>
</file>

<file path=ppt/tags/tag3.xml><?xml version="1.0" encoding="utf-8"?>
<p:tagLst xmlns:a="http://schemas.openxmlformats.org/drawingml/2006/main" xmlns:r="http://schemas.openxmlformats.org/officeDocument/2006/relationships" xmlns:p="http://schemas.openxmlformats.org/presentationml/2006/main">
  <p:tag name="TEMPLAFYSLIDEID" val="636091273248988614"/>
</p:tagLst>
</file>

<file path=ppt/theme/theme1.xml><?xml version="1.0" encoding="utf-8"?>
<a:theme xmlns:a="http://schemas.openxmlformats.org/drawingml/2006/main" name="SDU">
  <a:themeElements>
    <a:clrScheme name="SDU">
      <a:dk1>
        <a:sysClr val="windowText" lastClr="000000"/>
      </a:dk1>
      <a:lt1>
        <a:sysClr val="window" lastClr="FFFFFF"/>
      </a:lt1>
      <a:dk2>
        <a:srgbClr val="473729"/>
      </a:dk2>
      <a:lt2>
        <a:srgbClr val="EFE5D1"/>
      </a:lt2>
      <a:accent1>
        <a:srgbClr val="4E5B31"/>
      </a:accent1>
      <a:accent2>
        <a:srgbClr val="789D4A"/>
      </a:accent2>
      <a:accent3>
        <a:srgbClr val="AEB862"/>
      </a:accent3>
      <a:accent4>
        <a:srgbClr val="862633"/>
      </a:accent4>
      <a:accent5>
        <a:srgbClr val="D05A57"/>
      </a:accent5>
      <a:accent6>
        <a:srgbClr val="D38235"/>
      </a:accent6>
      <a:hlink>
        <a:srgbClr val="0563C1"/>
      </a:hlink>
      <a:folHlink>
        <a:srgbClr val="954F72"/>
      </a:folHlink>
    </a:clrScheme>
    <a:fontScheme name="Master P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a:srgbClr val="FFFFFF"/>
    </a:custClr>
    <a:custClr>
      <a:srgbClr val="FFFFFF"/>
    </a:custClr>
    <a:custClr>
      <a:srgbClr val="FFFFFF"/>
    </a:custClr>
    <a:custClr>
      <a:srgbClr val="FFFFFF"/>
    </a:custClr>
    <a:custClr>
      <a:srgbClr val="FFFFFF"/>
    </a:custClr>
    <a:custClr>
      <a:srgbClr val="FFFFFF"/>
    </a:custClr>
    <a:custClr name="Orange 1">
      <a:srgbClr val="D38235"/>
    </a:custClr>
    <a:custClr name="Orange 2">
      <a:srgbClr val="E0A526"/>
    </a:custClr>
    <a:custClr name="Orange 3">
      <a:srgbClr val="EED484"/>
    </a:custClr>
    <a:custClr name="Orange 4">
      <a:srgbClr val="FCF0C4"/>
    </a:custClr>
    <a:custClr>
      <a:srgbClr val="FFFFFF"/>
    </a:custClr>
    <a:custClr>
      <a:srgbClr val="FFFFFF"/>
    </a:custClr>
    <a:custClr>
      <a:srgbClr val="FFFFFF"/>
    </a:custClr>
    <a:custClr>
      <a:srgbClr val="FFFFFF"/>
    </a:custClr>
    <a:custClr>
      <a:srgbClr val="FFFFFF"/>
    </a:custClr>
    <a:custClr>
      <a:srgbClr val="FFFFFF"/>
    </a:custClr>
    <a:custClr name="Rød 1">
      <a:srgbClr val="862633"/>
    </a:custClr>
    <a:custClr name="Rød 2">
      <a:srgbClr val="D05A57"/>
    </a:custClr>
    <a:custClr name="Rød 3">
      <a:srgbClr val="E1BBB4"/>
    </a:custClr>
    <a:custClr name="Rød 4">
      <a:srgbClr val="F4E2DE"/>
    </a:custClr>
    <a:custClr>
      <a:srgbClr val="FFFFFF"/>
    </a:custClr>
    <a:custClr>
      <a:srgbClr val="FFFFFF"/>
    </a:custClr>
    <a:custClr>
      <a:srgbClr val="FFFFFF"/>
    </a:custClr>
    <a:custClr>
      <a:srgbClr val="FFFFFF"/>
    </a:custClr>
    <a:custClr>
      <a:srgbClr val="FFFFFF"/>
    </a:custClr>
    <a:custClr>
      <a:srgbClr val="FFFFFF"/>
    </a:custClr>
    <a:custClr name="Brun 1">
      <a:srgbClr val="473729"/>
    </a:custClr>
    <a:custClr name="Brun 2">
      <a:srgbClr val="946037"/>
    </a:custClr>
    <a:custClr name="Brun 3">
      <a:srgbClr val="DDCBA4"/>
    </a:custClr>
    <a:custClr name="Brun 4">
      <a:srgbClr val="EFE5D1"/>
    </a:custClr>
    <a:custClr>
      <a:srgbClr val="FFFFFF"/>
    </a:custClr>
    <a:custClr>
      <a:srgbClr val="FFFFFF"/>
    </a:custClr>
    <a:custClr>
      <a:srgbClr val="FFFFFF"/>
    </a:custClr>
    <a:custClr>
      <a:srgbClr val="FFFFFF"/>
    </a:custClr>
    <a:custClr>
      <a:srgbClr val="FFFFFF"/>
    </a:custClr>
    <a:custClr>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Laajakuva</PresentationFormat>
  <Paragraphs>39</Paragraphs>
  <Slides>4</Slides>
  <Notes>3</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4</vt:i4>
      </vt:variant>
    </vt:vector>
  </HeadingPairs>
  <TitlesOfParts>
    <vt:vector size="6" baseType="lpstr">
      <vt:lpstr>Arial</vt:lpstr>
      <vt:lpstr>SDU</vt:lpstr>
      <vt:lpstr>Louise Nyholm Kallestrup,  Director of Centre for Medieval and Renaissance Studies,  University of Southern Denmark </vt:lpstr>
      <vt:lpstr>The Construction of Witchcraft in Early Modern Denmark.  Experience, Emotions and Gender</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2021-03-09T14:06:11Z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2016-04-20T10:58:19.1116824</vt:lpwstr>
  </property>
  <property fmtid="{D5CDD505-2E9C-101B-9397-08002B2CF9AE}" pid="3" name="CustomerId">
    <vt:lpwstr>sdu</vt:lpwstr>
  </property>
  <property fmtid="{D5CDD505-2E9C-101B-9397-08002B2CF9AE}" pid="4" name="TemplateId">
    <vt:lpwstr>636020171092827048</vt:lpwstr>
  </property>
  <property fmtid="{D5CDD505-2E9C-101B-9397-08002B2CF9AE}" pid="5" name="UserProfileId">
    <vt:lpwstr>636719219939307826</vt:lpwstr>
  </property>
</Properties>
</file>