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0" r:id="rId3"/>
    <p:sldId id="277" r:id="rId4"/>
    <p:sldId id="257" r:id="rId5"/>
    <p:sldId id="278" r:id="rId6"/>
    <p:sldId id="279" r:id="rId7"/>
    <p:sldId id="280" r:id="rId8"/>
    <p:sldId id="258" r:id="rId9"/>
    <p:sldId id="283" r:id="rId10"/>
    <p:sldId id="282" r:id="rId11"/>
    <p:sldId id="259" r:id="rId12"/>
    <p:sldId id="260" r:id="rId13"/>
    <p:sldId id="285" r:id="rId14"/>
    <p:sldId id="262" r:id="rId15"/>
    <p:sldId id="288" r:id="rId16"/>
    <p:sldId id="264" r:id="rId17"/>
    <p:sldId id="281" r:id="rId18"/>
    <p:sldId id="284" r:id="rId19"/>
    <p:sldId id="289" r:id="rId20"/>
    <p:sldId id="276" r:id="rId21"/>
    <p:sldId id="28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Työyhteisötaidot tulevaisuuden </a:t>
            </a:r>
            <a:r>
              <a:rPr lang="fi-FI" dirty="0" err="1" smtClean="0"/>
              <a:t>johtamisesssa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Merja Turunen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19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Työyhteisön voima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smtClean="0"/>
              <a:t>Positiivinen ilmapiiri</a:t>
            </a:r>
          </a:p>
          <a:p>
            <a:r>
              <a:rPr lang="fi-FI" dirty="0" smtClean="0"/>
              <a:t>Kukaan ei ole korvaamaton</a:t>
            </a:r>
          </a:p>
          <a:p>
            <a:r>
              <a:rPr lang="fi-FI" dirty="0" smtClean="0"/>
              <a:t>Osa suurempaa kokonaisuutta</a:t>
            </a:r>
          </a:p>
          <a:p>
            <a:r>
              <a:rPr lang="fi-FI" dirty="0" smtClean="0"/>
              <a:t>Luottamus työkavereihin / itseensä</a:t>
            </a:r>
          </a:p>
          <a:p>
            <a:pPr lvl="1"/>
            <a:r>
              <a:rPr lang="fi-FI" dirty="0" smtClean="0"/>
              <a:t>Uskallan pyytää apua</a:t>
            </a:r>
          </a:p>
          <a:p>
            <a:r>
              <a:rPr lang="fi-FI" dirty="0" smtClean="0"/>
              <a:t>Viestinnän taito</a:t>
            </a:r>
          </a:p>
          <a:p>
            <a:pPr lvl="1"/>
            <a:r>
              <a:rPr lang="fi-FI" dirty="0" smtClean="0"/>
              <a:t>Nopeita hetkiä</a:t>
            </a:r>
          </a:p>
          <a:p>
            <a:pPr lvl="1"/>
            <a:r>
              <a:rPr lang="fi-FI" dirty="0" smtClean="0"/>
              <a:t>Äänensävyt</a:t>
            </a:r>
          </a:p>
          <a:p>
            <a:pPr lvl="1"/>
            <a:r>
              <a:rPr lang="fi-FI" dirty="0" smtClean="0"/>
              <a:t>Valitut sanat</a:t>
            </a:r>
          </a:p>
          <a:p>
            <a:pPr lvl="1"/>
            <a:r>
              <a:rPr lang="fi-FI" dirty="0" smtClean="0"/>
              <a:t>Aito kiinnostus näkyy olemuksessa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422875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Virheetön (työ)elämä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Kokemukset kasvattavat</a:t>
            </a:r>
          </a:p>
          <a:p>
            <a:pPr lvl="1"/>
            <a:r>
              <a:rPr lang="fi-FI" dirty="0" smtClean="0"/>
              <a:t>Positiiviset</a:t>
            </a:r>
          </a:p>
          <a:p>
            <a:pPr lvl="2"/>
            <a:r>
              <a:rPr lang="fi-FI" dirty="0" smtClean="0"/>
              <a:t>Ilo onnistumisesta</a:t>
            </a:r>
          </a:p>
          <a:p>
            <a:pPr lvl="1"/>
            <a:r>
              <a:rPr lang="fi-FI" dirty="0" smtClean="0"/>
              <a:t>Negatiiviset </a:t>
            </a:r>
          </a:p>
          <a:p>
            <a:pPr lvl="2"/>
            <a:r>
              <a:rPr lang="fi-FI" dirty="0" smtClean="0"/>
              <a:t>”onhan mihin verrata”</a:t>
            </a:r>
          </a:p>
          <a:p>
            <a:r>
              <a:rPr lang="fi-FI" dirty="0" smtClean="0"/>
              <a:t>Virheet – mahdollisuus oppimiseen</a:t>
            </a:r>
          </a:p>
          <a:p>
            <a:r>
              <a:rPr lang="fi-FI" dirty="0" smtClean="0"/>
              <a:t>Oma moka / toisen moka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7" y="1930400"/>
            <a:ext cx="3221545" cy="3657600"/>
          </a:xfrm>
        </p:spPr>
      </p:pic>
    </p:spTree>
    <p:extLst>
      <p:ext uri="{BB962C8B-B14F-4D97-AF65-F5344CB8AC3E}">
        <p14:creationId xmlns:p14="http://schemas.microsoft.com/office/powerpoint/2010/main" val="5197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Virheetön (työ)elämä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Omat päätökset ovat oikeita juuri siinä hetkessä</a:t>
            </a:r>
          </a:p>
          <a:p>
            <a:r>
              <a:rPr lang="fi-FI" dirty="0" smtClean="0"/>
              <a:t>Intuitioon luottaminen </a:t>
            </a:r>
          </a:p>
          <a:p>
            <a:r>
              <a:rPr lang="fi-FI" dirty="0" smtClean="0"/>
              <a:t>Ymmärrys kasvaa hiljalleen</a:t>
            </a:r>
          </a:p>
          <a:p>
            <a:r>
              <a:rPr lang="fi-FI" dirty="0" smtClean="0"/>
              <a:t>Onnistumisen tunteen jakaminen</a:t>
            </a:r>
          </a:p>
          <a:p>
            <a:r>
              <a:rPr lang="fi-FI" dirty="0" smtClean="0"/>
              <a:t>Epäonnistumisen kokemuksen jakaminen</a:t>
            </a:r>
          </a:p>
          <a:p>
            <a:endParaRPr lang="fi-FI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241462"/>
            <a:ext cx="4184650" cy="3719688"/>
          </a:xfrm>
        </p:spPr>
      </p:pic>
    </p:spTree>
    <p:extLst>
      <p:ext uri="{BB962C8B-B14F-4D97-AF65-F5344CB8AC3E}">
        <p14:creationId xmlns:p14="http://schemas.microsoft.com/office/powerpoint/2010/main" val="37444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Työyhteisön vaikeat tilanteet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Vääriin toimintatapoihin puuttuminen</a:t>
            </a:r>
          </a:p>
          <a:p>
            <a:pPr lvl="1"/>
            <a:r>
              <a:rPr lang="fi-FI" dirty="0"/>
              <a:t>Oma vastuu</a:t>
            </a:r>
          </a:p>
          <a:p>
            <a:pPr lvl="1"/>
            <a:r>
              <a:rPr lang="fi-FI" dirty="0"/>
              <a:t>Työn kehittäminen ja toisen osaamisen arvostaminen</a:t>
            </a:r>
          </a:p>
          <a:p>
            <a:r>
              <a:rPr lang="fi-FI" dirty="0"/>
              <a:t>Suoraan puhumisen taito</a:t>
            </a:r>
          </a:p>
          <a:p>
            <a:pPr lvl="1"/>
            <a:r>
              <a:rPr lang="fi-FI" dirty="0"/>
              <a:t>Missä voi harjoitella?</a:t>
            </a:r>
          </a:p>
          <a:p>
            <a:pPr lvl="1"/>
            <a:r>
              <a:rPr lang="fi-FI" dirty="0"/>
              <a:t>Kunnioittava kohtaaminen</a:t>
            </a:r>
          </a:p>
          <a:p>
            <a:pPr lvl="1"/>
            <a:r>
              <a:rPr lang="fi-FI" dirty="0"/>
              <a:t>Positiivisuus ja </a:t>
            </a:r>
            <a:r>
              <a:rPr lang="fi-FI" dirty="0" err="1"/>
              <a:t>avoimmuus</a:t>
            </a:r>
            <a:endParaRPr lang="fi-FI" dirty="0"/>
          </a:p>
          <a:p>
            <a:pPr lvl="1"/>
            <a:r>
              <a:rPr lang="fi-FI" dirty="0"/>
              <a:t>Suora ja välitön </a:t>
            </a:r>
            <a:r>
              <a:rPr lang="fi-FI" dirty="0" smtClean="0"/>
              <a:t>palaute</a:t>
            </a:r>
          </a:p>
          <a:p>
            <a:pPr lvl="1"/>
            <a:r>
              <a:rPr lang="fi-FI" dirty="0" smtClean="0"/>
              <a:t>Puhumattomuuden hinta?</a:t>
            </a:r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2409371"/>
            <a:ext cx="4475389" cy="2915945"/>
          </a:xfrm>
        </p:spPr>
      </p:pic>
    </p:spTree>
    <p:extLst>
      <p:ext uri="{BB962C8B-B14F-4D97-AF65-F5344CB8AC3E}">
        <p14:creationId xmlns:p14="http://schemas.microsoft.com/office/powerpoint/2010/main" val="14955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Muuttuko maailma?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Tekninen ympäristö</a:t>
            </a:r>
          </a:p>
          <a:p>
            <a:r>
              <a:rPr lang="fi-FI" dirty="0" smtClean="0"/>
              <a:t>Kulttuurin muuttuminen</a:t>
            </a:r>
          </a:p>
          <a:p>
            <a:pPr lvl="1"/>
            <a:r>
              <a:rPr lang="fi-FI" dirty="0" smtClean="0"/>
              <a:t>Sukupolvien väliset erot</a:t>
            </a:r>
          </a:p>
          <a:p>
            <a:pPr lvl="1"/>
            <a:r>
              <a:rPr lang="fi-FI" dirty="0" smtClean="0"/>
              <a:t>Muutos on tosiasia</a:t>
            </a:r>
          </a:p>
          <a:p>
            <a:r>
              <a:rPr lang="fi-FI" dirty="0" smtClean="0"/>
              <a:t>Onko muutos aina suunta parempaan?</a:t>
            </a:r>
          </a:p>
          <a:p>
            <a:r>
              <a:rPr lang="fi-FI" dirty="0" smtClean="0"/>
              <a:t>Tuttu ja turvallinen muutosvastarinta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31" y="2160589"/>
            <a:ext cx="4497955" cy="3217603"/>
          </a:xfrm>
        </p:spPr>
      </p:pic>
    </p:spTree>
    <p:extLst>
      <p:ext uri="{BB962C8B-B14F-4D97-AF65-F5344CB8AC3E}">
        <p14:creationId xmlns:p14="http://schemas.microsoft.com/office/powerpoint/2010/main" val="1530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”Montako vuotta vielä minun pitää oppia?”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Oppiminen</a:t>
            </a:r>
          </a:p>
          <a:p>
            <a:pPr lvl="1"/>
            <a:r>
              <a:rPr lang="fi-FI" dirty="0" smtClean="0"/>
              <a:t>Työn näkeminen uudessa valossa</a:t>
            </a:r>
          </a:p>
          <a:p>
            <a:pPr lvl="1"/>
            <a:r>
              <a:rPr lang="fi-FI" dirty="0" smtClean="0"/>
              <a:t>Kyky sopeutua muutokseen</a:t>
            </a:r>
          </a:p>
          <a:p>
            <a:r>
              <a:rPr lang="fi-FI" dirty="0" smtClean="0"/>
              <a:t>Olemassa olevan tiedon hyödyntäminen</a:t>
            </a:r>
          </a:p>
          <a:p>
            <a:pPr lvl="1"/>
            <a:r>
              <a:rPr lang="fi-FI" dirty="0" smtClean="0"/>
              <a:t>Mitä osaamme?</a:t>
            </a:r>
          </a:p>
          <a:p>
            <a:pPr lvl="1"/>
            <a:r>
              <a:rPr lang="fi-FI" dirty="0" smtClean="0"/>
              <a:t>Ei tehdä asioita liian vaikeaksi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4778"/>
            <a:ext cx="4184650" cy="2793056"/>
          </a:xfrm>
        </p:spPr>
      </p:pic>
    </p:spTree>
    <p:extLst>
      <p:ext uri="{BB962C8B-B14F-4D97-AF65-F5344CB8AC3E}">
        <p14:creationId xmlns:p14="http://schemas.microsoft.com/office/powerpoint/2010/main" val="13569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Tulevaisuuden haasteet työyhteisötaidoissa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smtClean="0"/>
              <a:t>Oma menestyminen toisen onnistumisen kautta</a:t>
            </a:r>
          </a:p>
          <a:p>
            <a:r>
              <a:rPr lang="fi-FI" dirty="0" smtClean="0"/>
              <a:t>Muutoksen vaikutus ympäristöön</a:t>
            </a:r>
          </a:p>
          <a:p>
            <a:r>
              <a:rPr lang="fi-FI" dirty="0" smtClean="0"/>
              <a:t>Kykenenkö näkemään kehittymisen mahdollisuuden?</a:t>
            </a:r>
          </a:p>
          <a:p>
            <a:pPr lvl="1"/>
            <a:r>
              <a:rPr lang="fi-FI" dirty="0" smtClean="0"/>
              <a:t>Reagointi</a:t>
            </a:r>
          </a:p>
          <a:p>
            <a:pPr lvl="1"/>
            <a:r>
              <a:rPr lang="fi-FI" dirty="0" smtClean="0"/>
              <a:t>Pienet muutokset</a:t>
            </a:r>
          </a:p>
          <a:p>
            <a:pPr lvl="1"/>
            <a:r>
              <a:rPr lang="fi-FI" dirty="0" smtClean="0"/>
              <a:t>Nyt!</a:t>
            </a:r>
          </a:p>
          <a:p>
            <a:r>
              <a:rPr lang="fi-FI" dirty="0" smtClean="0"/>
              <a:t>Kompromissien taito</a:t>
            </a:r>
          </a:p>
          <a:p>
            <a:pPr lvl="1"/>
            <a:r>
              <a:rPr lang="fi-FI" dirty="0" smtClean="0"/>
              <a:t>Nöyryys </a:t>
            </a:r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6423"/>
            <a:ext cx="4184650" cy="2789766"/>
          </a:xfrm>
        </p:spPr>
      </p:pic>
    </p:spTree>
    <p:extLst>
      <p:ext uri="{BB962C8B-B14F-4D97-AF65-F5344CB8AC3E}">
        <p14:creationId xmlns:p14="http://schemas.microsoft.com/office/powerpoint/2010/main" val="20985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Tulevaisuuden haasteet työyhteisötaidoissa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smtClean="0"/>
              <a:t>Jatkuva muutoksen </a:t>
            </a:r>
            <a:r>
              <a:rPr lang="fi-FI" i="1" dirty="0" smtClean="0"/>
              <a:t>pakko</a:t>
            </a:r>
            <a:r>
              <a:rPr lang="fi-FI" dirty="0" smtClean="0"/>
              <a:t>?</a:t>
            </a:r>
          </a:p>
          <a:p>
            <a:pPr lvl="1"/>
            <a:r>
              <a:rPr lang="fi-FI" dirty="0" smtClean="0"/>
              <a:t>Vapaaehtoisuus</a:t>
            </a:r>
          </a:p>
          <a:p>
            <a:pPr lvl="1"/>
            <a:r>
              <a:rPr lang="fi-FI" dirty="0" smtClean="0"/>
              <a:t>Perustehtävän kirkastaminen</a:t>
            </a:r>
          </a:p>
          <a:p>
            <a:r>
              <a:rPr lang="fi-FI" dirty="0" smtClean="0"/>
              <a:t>Voiko elämää kontrolloida?</a:t>
            </a:r>
          </a:p>
          <a:p>
            <a:r>
              <a:rPr lang="fi-FI" dirty="0" smtClean="0"/>
              <a:t>Pohtimisen paikka</a:t>
            </a:r>
          </a:p>
          <a:p>
            <a:pPr lvl="1"/>
            <a:r>
              <a:rPr lang="fi-FI" dirty="0" smtClean="0"/>
              <a:t>Uskallus rehellisyyteen</a:t>
            </a:r>
          </a:p>
          <a:p>
            <a:r>
              <a:rPr lang="fi-FI" dirty="0" smtClean="0"/>
              <a:t>Entä jos en vaan jaksa?</a:t>
            </a:r>
          </a:p>
          <a:p>
            <a:pPr lvl="1"/>
            <a:r>
              <a:rPr lang="fi-FI" dirty="0" smtClean="0"/>
              <a:t>Suloisten muistojen voima</a:t>
            </a:r>
          </a:p>
          <a:p>
            <a:pPr lvl="1"/>
            <a:r>
              <a:rPr lang="fi-FI" dirty="0" smtClean="0"/>
              <a:t>Mitä on nyt hyvin?</a:t>
            </a:r>
          </a:p>
          <a:p>
            <a:pPr lvl="1"/>
            <a:r>
              <a:rPr lang="fi-FI" dirty="0" smtClean="0"/>
              <a:t>Keskittyminen ongelmaan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2307771"/>
            <a:ext cx="4547961" cy="3188418"/>
          </a:xfrm>
        </p:spPr>
      </p:pic>
    </p:spTree>
    <p:extLst>
      <p:ext uri="{BB962C8B-B14F-4D97-AF65-F5344CB8AC3E}">
        <p14:creationId xmlns:p14="http://schemas.microsoft.com/office/powerpoint/2010/main" val="25961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Tulevaisuuden haasteet työyhteisötaidoissa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Erilaisuuden kohtaaminen</a:t>
            </a:r>
          </a:p>
          <a:p>
            <a:pPr lvl="1"/>
            <a:r>
              <a:rPr lang="fi-FI" dirty="0" smtClean="0"/>
              <a:t>Jokaisella oma polku samaan päämäärään</a:t>
            </a:r>
          </a:p>
          <a:p>
            <a:r>
              <a:rPr lang="fi-FI" dirty="0" smtClean="0"/>
              <a:t>Keskeneräisyyden sietäminen</a:t>
            </a:r>
          </a:p>
          <a:p>
            <a:r>
              <a:rPr lang="fi-FI" dirty="0" smtClean="0"/>
              <a:t>Kokonaisuuden hallitseminen</a:t>
            </a:r>
          </a:p>
          <a:p>
            <a:pPr lvl="1"/>
            <a:r>
              <a:rPr lang="fi-FI" dirty="0" smtClean="0"/>
              <a:t>Pienet tärkeät asiat kuitenkin ratkaisevat</a:t>
            </a:r>
            <a:endParaRPr lang="fi-FI" dirty="0"/>
          </a:p>
          <a:p>
            <a:r>
              <a:rPr lang="fi-FI" dirty="0"/>
              <a:t>Vapaa-ajan arvostaminen</a:t>
            </a:r>
          </a:p>
          <a:p>
            <a:r>
              <a:rPr lang="fi-FI" dirty="0"/>
              <a:t>Työn sisältöön vaikuttaminen</a:t>
            </a:r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481943"/>
            <a:ext cx="4460875" cy="2927066"/>
          </a:xfrm>
        </p:spPr>
      </p:pic>
    </p:spTree>
    <p:extLst>
      <p:ext uri="{BB962C8B-B14F-4D97-AF65-F5344CB8AC3E}">
        <p14:creationId xmlns:p14="http://schemas.microsoft.com/office/powerpoint/2010/main" val="24778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Tulevaisuuden haasteet työyhteisötaidoissa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 smtClean="0"/>
          </a:p>
          <a:p>
            <a:r>
              <a:rPr lang="fi-FI" dirty="0" smtClean="0"/>
              <a:t>Työhyvinvointi </a:t>
            </a:r>
          </a:p>
          <a:p>
            <a:pPr lvl="1"/>
            <a:r>
              <a:rPr lang="fi-FI" dirty="0" smtClean="0"/>
              <a:t>Yksilön hyvinvoinnista koko työyhteisön toimivuuden kehittyminen &lt;-&gt;</a:t>
            </a:r>
          </a:p>
          <a:p>
            <a:r>
              <a:rPr lang="fi-FI" dirty="0" smtClean="0"/>
              <a:t>Työyhteisön kyky reagoida muutokseen</a:t>
            </a:r>
          </a:p>
          <a:p>
            <a:pPr lvl="1"/>
            <a:r>
              <a:rPr lang="fi-FI" dirty="0" smtClean="0"/>
              <a:t>Heikoin lenkki?</a:t>
            </a:r>
          </a:p>
          <a:p>
            <a:endParaRPr lang="fi-FI" dirty="0" smtClean="0"/>
          </a:p>
          <a:p>
            <a:pPr lvl="1"/>
            <a:endParaRPr lang="fi-FI" dirty="0" smtClean="0"/>
          </a:p>
          <a:p>
            <a:pPr lvl="1"/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6423"/>
            <a:ext cx="4184650" cy="2789766"/>
          </a:xfrm>
        </p:spPr>
      </p:pic>
    </p:spTree>
    <p:extLst>
      <p:ext uri="{BB962C8B-B14F-4D97-AF65-F5344CB8AC3E}">
        <p14:creationId xmlns:p14="http://schemas.microsoft.com/office/powerpoint/2010/main" val="19506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Työyhteisötaidot tulevaisuuden johtamisessa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Työntekijän oma vastuu</a:t>
            </a:r>
          </a:p>
          <a:p>
            <a:r>
              <a:rPr lang="fi-FI" dirty="0" smtClean="0"/>
              <a:t>Rooli työyhteisössä</a:t>
            </a:r>
          </a:p>
          <a:p>
            <a:r>
              <a:rPr lang="fi-FI" dirty="0" smtClean="0"/>
              <a:t>Työyhteisön voima</a:t>
            </a:r>
          </a:p>
          <a:p>
            <a:r>
              <a:rPr lang="fi-FI" dirty="0" smtClean="0"/>
              <a:t>Tulevaisuuden haasteet</a:t>
            </a: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160590"/>
            <a:ext cx="4184650" cy="2986880"/>
          </a:xfrm>
        </p:spPr>
      </p:pic>
    </p:spTree>
    <p:extLst>
      <p:ext uri="{BB962C8B-B14F-4D97-AF65-F5344CB8AC3E}">
        <p14:creationId xmlns:p14="http://schemas.microsoft.com/office/powerpoint/2010/main" val="35447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4" y="609600"/>
            <a:ext cx="7704508" cy="5432425"/>
          </a:xfrm>
        </p:spPr>
      </p:pic>
    </p:spTree>
    <p:extLst>
      <p:ext uri="{BB962C8B-B14F-4D97-AF65-F5344CB8AC3E}">
        <p14:creationId xmlns:p14="http://schemas.microsoft.com/office/powerpoint/2010/main" val="310803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291772"/>
            <a:ext cx="5834743" cy="4750254"/>
          </a:xfrm>
        </p:spPr>
      </p:pic>
    </p:spTree>
    <p:extLst>
      <p:ext uri="{BB962C8B-B14F-4D97-AF65-F5344CB8AC3E}">
        <p14:creationId xmlns:p14="http://schemas.microsoft.com/office/powerpoint/2010/main" val="33819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97" y="818867"/>
            <a:ext cx="3698543" cy="5895832"/>
          </a:xfrm>
        </p:spPr>
      </p:pic>
    </p:spTree>
    <p:extLst>
      <p:ext uri="{BB962C8B-B14F-4D97-AF65-F5344CB8AC3E}">
        <p14:creationId xmlns:p14="http://schemas.microsoft.com/office/powerpoint/2010/main" val="10961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Minäminäminäminäminäminäminäminä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r>
              <a:rPr lang="fi-FI" dirty="0" smtClean="0"/>
              <a:t>Itsetuntemus</a:t>
            </a:r>
          </a:p>
          <a:p>
            <a:r>
              <a:rPr lang="fi-FI" dirty="0" smtClean="0"/>
              <a:t>Mikä on tärkeää – mitä kohti</a:t>
            </a:r>
          </a:p>
          <a:p>
            <a:r>
              <a:rPr lang="fi-FI" dirty="0" smtClean="0"/>
              <a:t>Perusarvot </a:t>
            </a:r>
          </a:p>
          <a:p>
            <a:pPr lvl="1"/>
            <a:r>
              <a:rPr lang="fi-FI" dirty="0" smtClean="0"/>
              <a:t>Täydentäviä arvoja</a:t>
            </a:r>
          </a:p>
          <a:p>
            <a:r>
              <a:rPr lang="fi-FI" dirty="0" smtClean="0"/>
              <a:t>Ihmiskäsitys</a:t>
            </a:r>
          </a:p>
          <a:p>
            <a:r>
              <a:rPr lang="fi-FI" dirty="0" smtClean="0"/>
              <a:t>Arvojen näkyvä vaikutus toiminnassa</a:t>
            </a:r>
          </a:p>
          <a:p>
            <a:r>
              <a:rPr lang="fi-FI" dirty="0" smtClean="0"/>
              <a:t>Arvojen vuoropuhelua</a:t>
            </a:r>
          </a:p>
          <a:p>
            <a:r>
              <a:rPr lang="fi-FI" dirty="0" smtClean="0"/>
              <a:t>Kutsumus – työn imu</a:t>
            </a:r>
          </a:p>
          <a:p>
            <a:pPr lvl="1"/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160590"/>
            <a:ext cx="2461013" cy="3151640"/>
          </a:xfrm>
        </p:spPr>
      </p:pic>
    </p:spTree>
    <p:extLst>
      <p:ext uri="{BB962C8B-B14F-4D97-AF65-F5344CB8AC3E}">
        <p14:creationId xmlns:p14="http://schemas.microsoft.com/office/powerpoint/2010/main" val="28000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Minäminäminäminäminäminäminäminä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Mihin </a:t>
            </a:r>
            <a:r>
              <a:rPr lang="fi-FI" dirty="0"/>
              <a:t>uskon </a:t>
            </a:r>
            <a:endParaRPr lang="fi-FI" dirty="0" smtClean="0"/>
          </a:p>
          <a:p>
            <a:pPr lvl="1"/>
            <a:r>
              <a:rPr lang="fi-FI" dirty="0" smtClean="0"/>
              <a:t>voimaantuminen</a:t>
            </a:r>
            <a:endParaRPr lang="fi-FI" dirty="0"/>
          </a:p>
          <a:p>
            <a:r>
              <a:rPr lang="fi-FI" dirty="0"/>
              <a:t>Muiden odotukset +/-</a:t>
            </a:r>
          </a:p>
          <a:p>
            <a:r>
              <a:rPr lang="fi-FI" dirty="0"/>
              <a:t>Oma vastuu hyvinvoinnista / </a:t>
            </a:r>
            <a:r>
              <a:rPr lang="fi-FI" dirty="0" smtClean="0"/>
              <a:t>työhyvinvoinnista</a:t>
            </a:r>
          </a:p>
          <a:p>
            <a:pPr lvl="1"/>
            <a:r>
              <a:rPr lang="fi-FI" dirty="0" smtClean="0"/>
              <a:t>Olenko uhri?</a:t>
            </a:r>
            <a:endParaRPr lang="fi-FI" dirty="0"/>
          </a:p>
          <a:p>
            <a:r>
              <a:rPr lang="fi-FI" dirty="0"/>
              <a:t>Valinnat </a:t>
            </a:r>
            <a:r>
              <a:rPr lang="fi-FI" dirty="0" smtClean="0"/>
              <a:t>muokkaavat</a:t>
            </a:r>
          </a:p>
          <a:p>
            <a:r>
              <a:rPr lang="fi-FI" dirty="0" smtClean="0"/>
              <a:t>Luottamuksen voima</a:t>
            </a:r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9492"/>
            <a:ext cx="4184650" cy="2783629"/>
          </a:xfrm>
        </p:spPr>
      </p:pic>
    </p:spTree>
    <p:extLst>
      <p:ext uri="{BB962C8B-B14F-4D97-AF65-F5344CB8AC3E}">
        <p14:creationId xmlns:p14="http://schemas.microsoft.com/office/powerpoint/2010/main" val="15153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Minäminäminäminäminäminäminäminä</a:t>
            </a:r>
            <a:r>
              <a:rPr lang="fi-FI" dirty="0" smtClean="0"/>
              <a:t> 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Työn merkitys</a:t>
            </a:r>
          </a:p>
          <a:p>
            <a:pPr lvl="1"/>
            <a:r>
              <a:rPr lang="fi-FI" dirty="0" smtClean="0"/>
              <a:t>Iso osa elämää</a:t>
            </a:r>
          </a:p>
          <a:p>
            <a:pPr lvl="1"/>
            <a:r>
              <a:rPr lang="fi-FI" dirty="0" smtClean="0"/>
              <a:t>Positiivinen kokemus</a:t>
            </a:r>
          </a:p>
          <a:p>
            <a:pPr lvl="1"/>
            <a:r>
              <a:rPr lang="fi-FI" dirty="0" smtClean="0"/>
              <a:t>Työn monet tunnetilat</a:t>
            </a:r>
          </a:p>
          <a:p>
            <a:pPr lvl="1"/>
            <a:r>
              <a:rPr lang="fi-FI" dirty="0" smtClean="0"/>
              <a:t>Työn vaikutus vapaa-aikaan</a:t>
            </a:r>
          </a:p>
          <a:p>
            <a:pPr lvl="1"/>
            <a:r>
              <a:rPr lang="fi-FI" dirty="0" smtClean="0"/>
              <a:t>Vapaa-ajan vaikutus työhön</a:t>
            </a:r>
          </a:p>
          <a:p>
            <a:pPr lvl="2"/>
            <a:r>
              <a:rPr lang="fi-FI" dirty="0" smtClean="0"/>
              <a:t>Onnistumisen kokemukset</a:t>
            </a:r>
          </a:p>
          <a:p>
            <a:pPr marL="457200" lvl="1" indent="0">
              <a:buNone/>
            </a:pPr>
            <a:endParaRPr lang="fi-FI" dirty="0" smtClean="0"/>
          </a:p>
          <a:p>
            <a:pPr lvl="1"/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0338" y="2644974"/>
            <a:ext cx="3881437" cy="2911077"/>
          </a:xfrm>
        </p:spPr>
      </p:pic>
    </p:spTree>
    <p:extLst>
      <p:ext uri="{BB962C8B-B14F-4D97-AF65-F5344CB8AC3E}">
        <p14:creationId xmlns:p14="http://schemas.microsoft.com/office/powerpoint/2010/main" val="36935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”Hei, </a:t>
            </a:r>
            <a:r>
              <a:rPr lang="fi-FI" dirty="0" err="1" smtClean="0"/>
              <a:t>tää</a:t>
            </a:r>
            <a:r>
              <a:rPr lang="fi-FI" dirty="0" smtClean="0"/>
              <a:t> on niin hyvä juttu!”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Innostuminen</a:t>
            </a:r>
          </a:p>
          <a:p>
            <a:pPr lvl="1"/>
            <a:r>
              <a:rPr lang="fi-FI" dirty="0" smtClean="0"/>
              <a:t>Lähtökohta uuteen</a:t>
            </a:r>
          </a:p>
          <a:p>
            <a:r>
              <a:rPr lang="fi-FI" dirty="0" smtClean="0"/>
              <a:t>Rohkeus </a:t>
            </a:r>
          </a:p>
          <a:p>
            <a:pPr lvl="1"/>
            <a:r>
              <a:rPr lang="fi-FI" dirty="0" smtClean="0"/>
              <a:t>Ensimmäinen askel</a:t>
            </a:r>
          </a:p>
          <a:p>
            <a:r>
              <a:rPr lang="fi-FI" dirty="0" smtClean="0"/>
              <a:t>Mihin keskityn?</a:t>
            </a:r>
          </a:p>
          <a:p>
            <a:r>
              <a:rPr lang="fi-FI" dirty="0"/>
              <a:t>Mikä </a:t>
            </a:r>
            <a:r>
              <a:rPr lang="fi-FI" dirty="0" smtClean="0"/>
              <a:t>motivoi? </a:t>
            </a:r>
          </a:p>
          <a:p>
            <a:pPr lvl="1"/>
            <a:r>
              <a:rPr lang="fi-FI" dirty="0" smtClean="0"/>
              <a:t>Mikä saa liikkeelle?</a:t>
            </a:r>
          </a:p>
          <a:p>
            <a:pPr lvl="1"/>
            <a:r>
              <a:rPr lang="fi-FI" dirty="0" smtClean="0"/>
              <a:t>Vaikea motivoitua, jos ei ymmärrä merkitystä</a:t>
            </a:r>
            <a:endParaRPr lang="fi-FI" dirty="0"/>
          </a:p>
          <a:p>
            <a:r>
              <a:rPr lang="fi-FI" dirty="0"/>
              <a:t>Sisäinen motivaatio</a:t>
            </a:r>
          </a:p>
          <a:p>
            <a:r>
              <a:rPr lang="fi-FI" dirty="0"/>
              <a:t>Ulkoinen motivaatio</a:t>
            </a:r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31" y="2160588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13140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Osana työyhteisöä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 smtClean="0"/>
              <a:t>Työyhteisön kulttuuri</a:t>
            </a:r>
          </a:p>
          <a:p>
            <a:pPr lvl="1"/>
            <a:r>
              <a:rPr lang="fi-FI" dirty="0" smtClean="0"/>
              <a:t>Kehittyvä</a:t>
            </a:r>
          </a:p>
          <a:p>
            <a:pPr lvl="1"/>
            <a:r>
              <a:rPr lang="fi-FI" dirty="0" smtClean="0"/>
              <a:t>Tasa-arvo</a:t>
            </a:r>
          </a:p>
          <a:p>
            <a:r>
              <a:rPr lang="fi-FI" dirty="0" smtClean="0"/>
              <a:t>Toimintatavat </a:t>
            </a:r>
          </a:p>
          <a:p>
            <a:r>
              <a:rPr lang="fi-FI" dirty="0" smtClean="0"/>
              <a:t>Vuorovaikutustaidot</a:t>
            </a:r>
          </a:p>
          <a:p>
            <a:r>
              <a:rPr lang="fi-FI" dirty="0" smtClean="0"/>
              <a:t>Palautekulttuuri</a:t>
            </a:r>
          </a:p>
          <a:p>
            <a:pPr lvl="1"/>
            <a:r>
              <a:rPr lang="fi-FI" dirty="0" smtClean="0"/>
              <a:t>Kehittynyt / tulehtunut</a:t>
            </a:r>
          </a:p>
          <a:p>
            <a:pPr lvl="1"/>
            <a:r>
              <a:rPr lang="fi-FI" dirty="0" smtClean="0"/>
              <a:t>Yhteinen vastuu</a:t>
            </a:r>
          </a:p>
          <a:p>
            <a:pPr lvl="1"/>
            <a:r>
              <a:rPr lang="fi-FI" dirty="0" smtClean="0"/>
              <a:t>Rohkaisun pitkäkantoinen vaikutus</a:t>
            </a:r>
          </a:p>
          <a:p>
            <a:pPr lvl="1"/>
            <a:r>
              <a:rPr lang="fi-FI" dirty="0" smtClean="0"/>
              <a:t>Kuuntelemisen jalo taito</a:t>
            </a:r>
            <a:endParaRPr lang="fi-FI" dirty="0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3" y="2583544"/>
            <a:ext cx="5254171" cy="2163268"/>
          </a:xfrm>
        </p:spPr>
      </p:pic>
    </p:spTree>
    <p:extLst>
      <p:ext uri="{BB962C8B-B14F-4D97-AF65-F5344CB8AC3E}">
        <p14:creationId xmlns:p14="http://schemas.microsoft.com/office/powerpoint/2010/main" val="5692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Osana työyhteisöä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Jokainen on yksilö</a:t>
            </a:r>
          </a:p>
          <a:p>
            <a:r>
              <a:rPr lang="fi-FI" dirty="0"/>
              <a:t>Erilaisuus on rikkaus</a:t>
            </a:r>
          </a:p>
          <a:p>
            <a:pPr lvl="1"/>
            <a:r>
              <a:rPr lang="fi-FI" dirty="0"/>
              <a:t>Miten töissä?</a:t>
            </a:r>
          </a:p>
          <a:p>
            <a:pPr lvl="1"/>
            <a:r>
              <a:rPr lang="fi-FI" dirty="0"/>
              <a:t>Voimavara</a:t>
            </a:r>
          </a:p>
          <a:p>
            <a:pPr lvl="1"/>
            <a:r>
              <a:rPr lang="fi-FI" dirty="0" smtClean="0"/>
              <a:t>Uhka</a:t>
            </a:r>
          </a:p>
          <a:p>
            <a:pPr lvl="2"/>
            <a:r>
              <a:rPr lang="fi-FI" dirty="0" smtClean="0"/>
              <a:t>ongelmanratkaisut </a:t>
            </a:r>
            <a:endParaRPr lang="fi-FI" dirty="0"/>
          </a:p>
          <a:p>
            <a:r>
              <a:rPr lang="fi-FI" dirty="0"/>
              <a:t>Itsenäiset päätökset</a:t>
            </a:r>
          </a:p>
          <a:p>
            <a:pPr lvl="1"/>
            <a:r>
              <a:rPr lang="fi-FI" dirty="0"/>
              <a:t>Yhteinen päämäärä</a:t>
            </a:r>
          </a:p>
          <a:p>
            <a:pPr lvl="1"/>
            <a:r>
              <a:rPr lang="fi-FI" dirty="0"/>
              <a:t>Mikä on perustehtävä</a:t>
            </a:r>
            <a:r>
              <a:rPr lang="fi-FI" dirty="0" smtClean="0"/>
              <a:t>?</a:t>
            </a:r>
            <a:endParaRPr lang="fi-FI" dirty="0"/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307771"/>
            <a:ext cx="4489904" cy="3093191"/>
          </a:xfrm>
        </p:spPr>
      </p:pic>
    </p:spTree>
    <p:extLst>
      <p:ext uri="{BB962C8B-B14F-4D97-AF65-F5344CB8AC3E}">
        <p14:creationId xmlns:p14="http://schemas.microsoft.com/office/powerpoint/2010/main" val="39000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n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685</TotalTime>
  <Words>412</Words>
  <Application>Microsoft Office PowerPoint</Application>
  <PresentationFormat>Laajakuva</PresentationFormat>
  <Paragraphs>162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Pinta</vt:lpstr>
      <vt:lpstr>Työyhteisötaidot tulevaisuuden johtamisesssa</vt:lpstr>
      <vt:lpstr>Työyhteisötaidot tulevaisuuden johtamisessa</vt:lpstr>
      <vt:lpstr>PowerPoint-esitys</vt:lpstr>
      <vt:lpstr>Minäminäminäminäminäminäminäminä</vt:lpstr>
      <vt:lpstr>Minäminäminäminäminäminäminäminä </vt:lpstr>
      <vt:lpstr>Minäminäminäminäminäminäminäminä </vt:lpstr>
      <vt:lpstr>”Hei, tää on niin hyvä juttu!”</vt:lpstr>
      <vt:lpstr>Osana työyhteisöä</vt:lpstr>
      <vt:lpstr>Osana työyhteisöä</vt:lpstr>
      <vt:lpstr>Työyhteisön voima</vt:lpstr>
      <vt:lpstr>Virheetön (työ)elämä</vt:lpstr>
      <vt:lpstr>Virheetön (työ)elämä</vt:lpstr>
      <vt:lpstr>Työyhteisön vaikeat tilanteet</vt:lpstr>
      <vt:lpstr>Muuttuko maailma?</vt:lpstr>
      <vt:lpstr>”Montako vuotta vielä minun pitää oppia?”</vt:lpstr>
      <vt:lpstr>Tulevaisuuden haasteet työyhteisötaidoissa</vt:lpstr>
      <vt:lpstr>Tulevaisuuden haasteet työyhteisötaidoissa</vt:lpstr>
      <vt:lpstr>Tulevaisuuden haasteet työyhteisötaidoissa</vt:lpstr>
      <vt:lpstr>Tulevaisuuden haasteet työyhteisötaidoissa</vt:lpstr>
      <vt:lpstr>PowerPoint-esitys</vt:lpstr>
      <vt:lpstr>PowerPoint-esitys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Työyhteisötaidot tulevaisuuden johtamisesssa</dc:title>
  <dc:creator>merja turunen</dc:creator>
  <cp:lastModifiedBy>merja turunen</cp:lastModifiedBy>
  <cp:revision>70</cp:revision>
  <dcterms:created xsi:type="dcterms:W3CDTF">2016-05-11T06:10:30Z</dcterms:created>
  <dcterms:modified xsi:type="dcterms:W3CDTF">2016-05-12T19:23:23Z</dcterms:modified>
</cp:coreProperties>
</file>